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8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0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2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23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9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19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6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8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452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microsoft.com/office/2007/relationships/hdphoto" Target="../media/hdphoto3.wdp"/><Relationship Id="rId11" Type="http://schemas.openxmlformats.org/officeDocument/2006/relationships/image" Target="../media/image7.png"/><Relationship Id="rId12" Type="http://schemas.microsoft.com/office/2007/relationships/hdphoto" Target="../media/hdphoto4.wdp"/><Relationship Id="rId13" Type="http://schemas.openxmlformats.org/officeDocument/2006/relationships/image" Target="../media/image8.png"/><Relationship Id="rId14" Type="http://schemas.microsoft.com/office/2007/relationships/hdphoto" Target="../media/hdphoto5.wdp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microsoft.com/office/2007/relationships/hdphoto" Target="../media/hdphoto6.wdp"/><Relationship Id="rId18" Type="http://schemas.openxmlformats.org/officeDocument/2006/relationships/image" Target="../media/image11.png"/><Relationship Id="rId19" Type="http://schemas.microsoft.com/office/2007/relationships/hdphoto" Target="../media/hdphoto7.wdp"/><Relationship Id="rId20" Type="http://schemas.openxmlformats.org/officeDocument/2006/relationships/image" Target="../media/image12.png"/><Relationship Id="rId21" Type="http://schemas.microsoft.com/office/2007/relationships/hdphoto" Target="../media/hdphoto8.wdp"/><Relationship Id="rId22" Type="http://schemas.openxmlformats.org/officeDocument/2006/relationships/image" Target="../media/image13.png"/><Relationship Id="rId23" Type="http://schemas.microsoft.com/office/2007/relationships/hdphoto" Target="../media/hdphoto9.wdp"/><Relationship Id="rId24" Type="http://schemas.openxmlformats.org/officeDocument/2006/relationships/image" Target="../media/image14.png"/><Relationship Id="rId25" Type="http://schemas.microsoft.com/office/2007/relationships/hdphoto" Target="../media/hdphoto10.wdp"/><Relationship Id="rId26" Type="http://schemas.openxmlformats.org/officeDocument/2006/relationships/image" Target="../media/image15.png"/><Relationship Id="rId27" Type="http://schemas.microsoft.com/office/2007/relationships/hdphoto" Target="../media/hdphoto11.wdp"/><Relationship Id="rId28" Type="http://schemas.openxmlformats.org/officeDocument/2006/relationships/image" Target="../media/image16.png"/><Relationship Id="rId29" Type="http://schemas.microsoft.com/office/2007/relationships/hdphoto" Target="../media/hdphoto12.wdp"/><Relationship Id="rId30" Type="http://schemas.openxmlformats.org/officeDocument/2006/relationships/image" Target="../media/image17.png"/><Relationship Id="rId31" Type="http://schemas.microsoft.com/office/2007/relationships/hdphoto" Target="../media/hdphoto13.wdp"/><Relationship Id="rId32" Type="http://schemas.openxmlformats.org/officeDocument/2006/relationships/image" Target="../media/image18.png"/><Relationship Id="rId33" Type="http://schemas.microsoft.com/office/2007/relationships/hdphoto" Target="../media/hdphoto14.wdp"/><Relationship Id="rId34" Type="http://schemas.openxmlformats.org/officeDocument/2006/relationships/image" Target="../media/image19.png"/><Relationship Id="rId35" Type="http://schemas.microsoft.com/office/2007/relationships/hdphoto" Target="../media/hdphoto15.wdp"/><Relationship Id="rId36" Type="http://schemas.openxmlformats.org/officeDocument/2006/relationships/image" Target="../media/image20.png"/><Relationship Id="rId37" Type="http://schemas.openxmlformats.org/officeDocument/2006/relationships/image" Target="../media/image21.png"/><Relationship Id="rId38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нимок экрана, Компьютерная игра, Программное обеспечение для видеоигр, Цифровая сборка&#10;&#10;Автоматически созданное описание">
            <a:extLst>
              <a:ext uri="{FF2B5EF4-FFF2-40B4-BE49-F238E27FC236}">
                <a16:creationId xmlns:a16="http://schemas.microsoft.com/office/drawing/2014/main" id="{53A59015-E541-4580-8547-12CA60633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9A0EF56-4A54-4F96-85F3-793CEFB5FE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42" y="3882511"/>
            <a:ext cx="3201806" cy="3201806"/>
          </a:xfrm>
          <a:prstGeom prst="rect">
            <a:avLst/>
          </a:prstGeom>
        </p:spPr>
      </p:pic>
      <p:sp>
        <p:nvSpPr>
          <p:cNvPr id="11" name="Прямоугольник: скругленные углы 6">
            <a:extLst>
              <a:ext uri="{FF2B5EF4-FFF2-40B4-BE49-F238E27FC236}">
                <a16:creationId xmlns:a16="http://schemas.microsoft.com/office/drawing/2014/main" id="{520AD849-5102-454A-A6C2-85A67AF9A015}"/>
              </a:ext>
            </a:extLst>
          </p:cNvPr>
          <p:cNvSpPr/>
          <p:nvPr/>
        </p:nvSpPr>
        <p:spPr>
          <a:xfrm>
            <a:off x="4140074" y="1241380"/>
            <a:ext cx="3900961" cy="3043490"/>
          </a:xfrm>
          <a:custGeom>
            <a:avLst/>
            <a:gdLst>
              <a:gd name="connsiteX0" fmla="*/ 0 w 3900961"/>
              <a:gd name="connsiteY0" fmla="*/ 507258 h 3043490"/>
              <a:gd name="connsiteX1" fmla="*/ 507258 w 3900961"/>
              <a:gd name="connsiteY1" fmla="*/ 0 h 3043490"/>
              <a:gd name="connsiteX2" fmla="*/ 1026818 w 3900961"/>
              <a:gd name="connsiteY2" fmla="*/ 0 h 3043490"/>
              <a:gd name="connsiteX3" fmla="*/ 1575243 w 3900961"/>
              <a:gd name="connsiteY3" fmla="*/ 0 h 3043490"/>
              <a:gd name="connsiteX4" fmla="*/ 2065938 w 3900961"/>
              <a:gd name="connsiteY4" fmla="*/ 0 h 3043490"/>
              <a:gd name="connsiteX5" fmla="*/ 2672092 w 3900961"/>
              <a:gd name="connsiteY5" fmla="*/ 0 h 3043490"/>
              <a:gd name="connsiteX6" fmla="*/ 3393703 w 3900961"/>
              <a:gd name="connsiteY6" fmla="*/ 0 h 3043490"/>
              <a:gd name="connsiteX7" fmla="*/ 3900961 w 3900961"/>
              <a:gd name="connsiteY7" fmla="*/ 507258 h 3043490"/>
              <a:gd name="connsiteX8" fmla="*/ 3900961 w 3900961"/>
              <a:gd name="connsiteY8" fmla="*/ 1224162 h 3043490"/>
              <a:gd name="connsiteX9" fmla="*/ 3900961 w 3900961"/>
              <a:gd name="connsiteY9" fmla="*/ 1839618 h 3043490"/>
              <a:gd name="connsiteX10" fmla="*/ 3900961 w 3900961"/>
              <a:gd name="connsiteY10" fmla="*/ 2536232 h 3043490"/>
              <a:gd name="connsiteX11" fmla="*/ 3393703 w 3900961"/>
              <a:gd name="connsiteY11" fmla="*/ 3043490 h 3043490"/>
              <a:gd name="connsiteX12" fmla="*/ 2903007 w 3900961"/>
              <a:gd name="connsiteY12" fmla="*/ 3043490 h 3043490"/>
              <a:gd name="connsiteX13" fmla="*/ 2325718 w 3900961"/>
              <a:gd name="connsiteY13" fmla="*/ 3043490 h 3043490"/>
              <a:gd name="connsiteX14" fmla="*/ 1835023 w 3900961"/>
              <a:gd name="connsiteY14" fmla="*/ 3043490 h 3043490"/>
              <a:gd name="connsiteX15" fmla="*/ 1257734 w 3900961"/>
              <a:gd name="connsiteY15" fmla="*/ 3043490 h 3043490"/>
              <a:gd name="connsiteX16" fmla="*/ 507258 w 3900961"/>
              <a:gd name="connsiteY16" fmla="*/ 3043490 h 3043490"/>
              <a:gd name="connsiteX17" fmla="*/ 0 w 3900961"/>
              <a:gd name="connsiteY17" fmla="*/ 2536232 h 3043490"/>
              <a:gd name="connsiteX18" fmla="*/ 0 w 3900961"/>
              <a:gd name="connsiteY18" fmla="*/ 1920777 h 3043490"/>
              <a:gd name="connsiteX19" fmla="*/ 0 w 3900961"/>
              <a:gd name="connsiteY19" fmla="*/ 1305321 h 3043490"/>
              <a:gd name="connsiteX20" fmla="*/ 0 w 3900961"/>
              <a:gd name="connsiteY20" fmla="*/ 507258 h 304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00961" h="3043490" fill="none" extrusionOk="0">
                <a:moveTo>
                  <a:pt x="0" y="507258"/>
                </a:moveTo>
                <a:cubicBezTo>
                  <a:pt x="48427" y="228660"/>
                  <a:pt x="259445" y="-38362"/>
                  <a:pt x="507258" y="0"/>
                </a:cubicBezTo>
                <a:cubicBezTo>
                  <a:pt x="649482" y="7274"/>
                  <a:pt x="815020" y="-22249"/>
                  <a:pt x="1026818" y="0"/>
                </a:cubicBezTo>
                <a:cubicBezTo>
                  <a:pt x="1238616" y="22249"/>
                  <a:pt x="1401553" y="4149"/>
                  <a:pt x="1575243" y="0"/>
                </a:cubicBezTo>
                <a:cubicBezTo>
                  <a:pt x="1748934" y="-4149"/>
                  <a:pt x="1839827" y="-1929"/>
                  <a:pt x="2065938" y="0"/>
                </a:cubicBezTo>
                <a:cubicBezTo>
                  <a:pt x="2292050" y="1929"/>
                  <a:pt x="2529654" y="122"/>
                  <a:pt x="2672092" y="0"/>
                </a:cubicBezTo>
                <a:cubicBezTo>
                  <a:pt x="2814530" y="-122"/>
                  <a:pt x="3066157" y="21911"/>
                  <a:pt x="3393703" y="0"/>
                </a:cubicBezTo>
                <a:cubicBezTo>
                  <a:pt x="3621456" y="5936"/>
                  <a:pt x="3912260" y="192223"/>
                  <a:pt x="3900961" y="507258"/>
                </a:cubicBezTo>
                <a:cubicBezTo>
                  <a:pt x="3932591" y="820311"/>
                  <a:pt x="3933674" y="931306"/>
                  <a:pt x="3900961" y="1224162"/>
                </a:cubicBezTo>
                <a:cubicBezTo>
                  <a:pt x="3868248" y="1517018"/>
                  <a:pt x="3897566" y="1638741"/>
                  <a:pt x="3900961" y="1839618"/>
                </a:cubicBezTo>
                <a:cubicBezTo>
                  <a:pt x="3904356" y="2040495"/>
                  <a:pt x="3914339" y="2364128"/>
                  <a:pt x="3900961" y="2536232"/>
                </a:cubicBezTo>
                <a:cubicBezTo>
                  <a:pt x="3895764" y="2802036"/>
                  <a:pt x="3667558" y="3060291"/>
                  <a:pt x="3393703" y="3043490"/>
                </a:cubicBezTo>
                <a:cubicBezTo>
                  <a:pt x="3255073" y="3028418"/>
                  <a:pt x="3052881" y="3045990"/>
                  <a:pt x="2903007" y="3043490"/>
                </a:cubicBezTo>
                <a:cubicBezTo>
                  <a:pt x="2753133" y="3040990"/>
                  <a:pt x="2520983" y="3055155"/>
                  <a:pt x="2325718" y="3043490"/>
                </a:cubicBezTo>
                <a:cubicBezTo>
                  <a:pt x="2130453" y="3031825"/>
                  <a:pt x="1983755" y="3043498"/>
                  <a:pt x="1835023" y="3043490"/>
                </a:cubicBezTo>
                <a:cubicBezTo>
                  <a:pt x="1686292" y="3043482"/>
                  <a:pt x="1449706" y="3021271"/>
                  <a:pt x="1257734" y="3043490"/>
                </a:cubicBezTo>
                <a:cubicBezTo>
                  <a:pt x="1065762" y="3065709"/>
                  <a:pt x="700113" y="3061173"/>
                  <a:pt x="507258" y="3043490"/>
                </a:cubicBezTo>
                <a:cubicBezTo>
                  <a:pt x="226919" y="3058998"/>
                  <a:pt x="34090" y="2821593"/>
                  <a:pt x="0" y="2536232"/>
                </a:cubicBezTo>
                <a:cubicBezTo>
                  <a:pt x="-10183" y="2314918"/>
                  <a:pt x="-19353" y="2208562"/>
                  <a:pt x="0" y="1920777"/>
                </a:cubicBezTo>
                <a:cubicBezTo>
                  <a:pt x="19353" y="1632992"/>
                  <a:pt x="21037" y="1471181"/>
                  <a:pt x="0" y="1305321"/>
                </a:cubicBezTo>
                <a:cubicBezTo>
                  <a:pt x="-21037" y="1139461"/>
                  <a:pt x="17748" y="794569"/>
                  <a:pt x="0" y="507258"/>
                </a:cubicBezTo>
                <a:close/>
              </a:path>
              <a:path w="3900961" h="3043490" stroke="0" extrusionOk="0">
                <a:moveTo>
                  <a:pt x="0" y="507258"/>
                </a:moveTo>
                <a:cubicBezTo>
                  <a:pt x="-52188" y="209638"/>
                  <a:pt x="228183" y="-13900"/>
                  <a:pt x="507258" y="0"/>
                </a:cubicBezTo>
                <a:cubicBezTo>
                  <a:pt x="672498" y="-27616"/>
                  <a:pt x="887102" y="22616"/>
                  <a:pt x="1084547" y="0"/>
                </a:cubicBezTo>
                <a:cubicBezTo>
                  <a:pt x="1281992" y="-22616"/>
                  <a:pt x="1380767" y="4689"/>
                  <a:pt x="1661836" y="0"/>
                </a:cubicBezTo>
                <a:cubicBezTo>
                  <a:pt x="1942905" y="-4689"/>
                  <a:pt x="2124902" y="-27407"/>
                  <a:pt x="2296854" y="0"/>
                </a:cubicBezTo>
                <a:cubicBezTo>
                  <a:pt x="2468806" y="27407"/>
                  <a:pt x="3107030" y="-45611"/>
                  <a:pt x="3393703" y="0"/>
                </a:cubicBezTo>
                <a:cubicBezTo>
                  <a:pt x="3675799" y="17487"/>
                  <a:pt x="3903753" y="200077"/>
                  <a:pt x="3900961" y="507258"/>
                </a:cubicBezTo>
                <a:cubicBezTo>
                  <a:pt x="3903949" y="684125"/>
                  <a:pt x="3867347" y="1038281"/>
                  <a:pt x="3900961" y="1224162"/>
                </a:cubicBezTo>
                <a:cubicBezTo>
                  <a:pt x="3934575" y="1410043"/>
                  <a:pt x="3887962" y="1663174"/>
                  <a:pt x="3900961" y="1839618"/>
                </a:cubicBezTo>
                <a:cubicBezTo>
                  <a:pt x="3913960" y="2016062"/>
                  <a:pt x="3902210" y="2229386"/>
                  <a:pt x="3900961" y="2536232"/>
                </a:cubicBezTo>
                <a:cubicBezTo>
                  <a:pt x="3838259" y="2837749"/>
                  <a:pt x="3642662" y="2993224"/>
                  <a:pt x="3393703" y="3043490"/>
                </a:cubicBezTo>
                <a:cubicBezTo>
                  <a:pt x="3143349" y="3018488"/>
                  <a:pt x="2999049" y="3036666"/>
                  <a:pt x="2874143" y="3043490"/>
                </a:cubicBezTo>
                <a:cubicBezTo>
                  <a:pt x="2749237" y="3050314"/>
                  <a:pt x="2579667" y="3069141"/>
                  <a:pt x="2296854" y="3043490"/>
                </a:cubicBezTo>
                <a:cubicBezTo>
                  <a:pt x="2014041" y="3017839"/>
                  <a:pt x="2000587" y="3051671"/>
                  <a:pt x="1806158" y="3043490"/>
                </a:cubicBezTo>
                <a:cubicBezTo>
                  <a:pt x="1611729" y="3035309"/>
                  <a:pt x="1418454" y="3036118"/>
                  <a:pt x="1171140" y="3043490"/>
                </a:cubicBezTo>
                <a:cubicBezTo>
                  <a:pt x="923826" y="3050862"/>
                  <a:pt x="818025" y="3026919"/>
                  <a:pt x="507258" y="3043490"/>
                </a:cubicBezTo>
                <a:cubicBezTo>
                  <a:pt x="188236" y="3016351"/>
                  <a:pt x="21980" y="2867783"/>
                  <a:pt x="0" y="2536232"/>
                </a:cubicBezTo>
                <a:cubicBezTo>
                  <a:pt x="29065" y="2281041"/>
                  <a:pt x="-29776" y="2131485"/>
                  <a:pt x="0" y="1839618"/>
                </a:cubicBezTo>
                <a:cubicBezTo>
                  <a:pt x="29776" y="1547751"/>
                  <a:pt x="21498" y="1446346"/>
                  <a:pt x="0" y="1183583"/>
                </a:cubicBezTo>
                <a:cubicBezTo>
                  <a:pt x="-21498" y="920821"/>
                  <a:pt x="-950" y="750926"/>
                  <a:pt x="0" y="507258"/>
                </a:cubicBezTo>
                <a:close/>
              </a:path>
            </a:pathLst>
          </a:custGeom>
          <a:ln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67622850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C8A7B94-33BC-4005-9849-4769333C5984}"/>
              </a:ext>
            </a:extLst>
          </p:cNvPr>
          <p:cNvGrpSpPr/>
          <p:nvPr/>
        </p:nvGrpSpPr>
        <p:grpSpPr>
          <a:xfrm>
            <a:off x="426545" y="4690696"/>
            <a:ext cx="2516527" cy="2085107"/>
            <a:chOff x="426545" y="4690696"/>
            <a:chExt cx="2516527" cy="2085107"/>
          </a:xfrm>
        </p:grpSpPr>
        <p:sp>
          <p:nvSpPr>
            <p:cNvPr id="22" name="Прямоугольник: скругленные углы 6">
              <a:extLst>
                <a:ext uri="{FF2B5EF4-FFF2-40B4-BE49-F238E27FC236}">
                  <a16:creationId xmlns:a16="http://schemas.microsoft.com/office/drawing/2014/main" id="{11D0B28A-1BE6-4E35-8706-4554320521B3}"/>
                </a:ext>
              </a:extLst>
            </p:cNvPr>
            <p:cNvSpPr/>
            <p:nvPr/>
          </p:nvSpPr>
          <p:spPr>
            <a:xfrm>
              <a:off x="426545" y="4690696"/>
              <a:ext cx="2516527" cy="2085107"/>
            </a:xfrm>
            <a:custGeom>
              <a:avLst/>
              <a:gdLst>
                <a:gd name="connsiteX0" fmla="*/ 0 w 2516527"/>
                <a:gd name="connsiteY0" fmla="*/ 347525 h 2085107"/>
                <a:gd name="connsiteX1" fmla="*/ 347525 w 2516527"/>
                <a:gd name="connsiteY1" fmla="*/ 0 h 2085107"/>
                <a:gd name="connsiteX2" fmla="*/ 972899 w 2516527"/>
                <a:gd name="connsiteY2" fmla="*/ 0 h 2085107"/>
                <a:gd name="connsiteX3" fmla="*/ 1561843 w 2516527"/>
                <a:gd name="connsiteY3" fmla="*/ 0 h 2085107"/>
                <a:gd name="connsiteX4" fmla="*/ 2169002 w 2516527"/>
                <a:gd name="connsiteY4" fmla="*/ 0 h 2085107"/>
                <a:gd name="connsiteX5" fmla="*/ 2516527 w 2516527"/>
                <a:gd name="connsiteY5" fmla="*/ 347525 h 2085107"/>
                <a:gd name="connsiteX6" fmla="*/ 2516527 w 2516527"/>
                <a:gd name="connsiteY6" fmla="*/ 1014752 h 2085107"/>
                <a:gd name="connsiteX7" fmla="*/ 2516527 w 2516527"/>
                <a:gd name="connsiteY7" fmla="*/ 1737582 h 2085107"/>
                <a:gd name="connsiteX8" fmla="*/ 2169002 w 2516527"/>
                <a:gd name="connsiteY8" fmla="*/ 2085107 h 2085107"/>
                <a:gd name="connsiteX9" fmla="*/ 1580058 w 2516527"/>
                <a:gd name="connsiteY9" fmla="*/ 2085107 h 2085107"/>
                <a:gd name="connsiteX10" fmla="*/ 954684 w 2516527"/>
                <a:gd name="connsiteY10" fmla="*/ 2085107 h 2085107"/>
                <a:gd name="connsiteX11" fmla="*/ 347525 w 2516527"/>
                <a:gd name="connsiteY11" fmla="*/ 2085107 h 2085107"/>
                <a:gd name="connsiteX12" fmla="*/ 0 w 2516527"/>
                <a:gd name="connsiteY12" fmla="*/ 1737582 h 2085107"/>
                <a:gd name="connsiteX13" fmla="*/ 0 w 2516527"/>
                <a:gd name="connsiteY13" fmla="*/ 1014752 h 2085107"/>
                <a:gd name="connsiteX14" fmla="*/ 0 w 2516527"/>
                <a:gd name="connsiteY14" fmla="*/ 347525 h 208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16527" h="2085107" fill="none" extrusionOk="0">
                  <a:moveTo>
                    <a:pt x="0" y="347525"/>
                  </a:moveTo>
                  <a:cubicBezTo>
                    <a:pt x="-13100" y="146446"/>
                    <a:pt x="158655" y="7163"/>
                    <a:pt x="347525" y="0"/>
                  </a:cubicBezTo>
                  <a:cubicBezTo>
                    <a:pt x="601442" y="-3769"/>
                    <a:pt x="741817" y="12219"/>
                    <a:pt x="972899" y="0"/>
                  </a:cubicBezTo>
                  <a:cubicBezTo>
                    <a:pt x="1203981" y="-12219"/>
                    <a:pt x="1348388" y="25279"/>
                    <a:pt x="1561843" y="0"/>
                  </a:cubicBezTo>
                  <a:cubicBezTo>
                    <a:pt x="1775298" y="-25279"/>
                    <a:pt x="1979063" y="22226"/>
                    <a:pt x="2169002" y="0"/>
                  </a:cubicBezTo>
                  <a:cubicBezTo>
                    <a:pt x="2402856" y="1344"/>
                    <a:pt x="2532700" y="136407"/>
                    <a:pt x="2516527" y="347525"/>
                  </a:cubicBezTo>
                  <a:cubicBezTo>
                    <a:pt x="2494692" y="500557"/>
                    <a:pt x="2541768" y="809909"/>
                    <a:pt x="2516527" y="1014752"/>
                  </a:cubicBezTo>
                  <a:cubicBezTo>
                    <a:pt x="2491286" y="1219595"/>
                    <a:pt x="2519307" y="1408521"/>
                    <a:pt x="2516527" y="1737582"/>
                  </a:cubicBezTo>
                  <a:cubicBezTo>
                    <a:pt x="2501250" y="1923782"/>
                    <a:pt x="2359651" y="2113631"/>
                    <a:pt x="2169002" y="2085107"/>
                  </a:cubicBezTo>
                  <a:cubicBezTo>
                    <a:pt x="2038848" y="2089914"/>
                    <a:pt x="1808194" y="2094888"/>
                    <a:pt x="1580058" y="2085107"/>
                  </a:cubicBezTo>
                  <a:cubicBezTo>
                    <a:pt x="1351922" y="2075326"/>
                    <a:pt x="1150198" y="2065849"/>
                    <a:pt x="954684" y="2085107"/>
                  </a:cubicBezTo>
                  <a:cubicBezTo>
                    <a:pt x="759170" y="2104365"/>
                    <a:pt x="593352" y="2071593"/>
                    <a:pt x="347525" y="2085107"/>
                  </a:cubicBezTo>
                  <a:cubicBezTo>
                    <a:pt x="178737" y="2057387"/>
                    <a:pt x="1072" y="1950872"/>
                    <a:pt x="0" y="1737582"/>
                  </a:cubicBezTo>
                  <a:cubicBezTo>
                    <a:pt x="9678" y="1402829"/>
                    <a:pt x="-32296" y="1200361"/>
                    <a:pt x="0" y="1014752"/>
                  </a:cubicBezTo>
                  <a:cubicBezTo>
                    <a:pt x="32296" y="829143"/>
                    <a:pt x="17403" y="578018"/>
                    <a:pt x="0" y="347525"/>
                  </a:cubicBezTo>
                  <a:close/>
                </a:path>
                <a:path w="2516527" h="2085107" stroke="0" extrusionOk="0">
                  <a:moveTo>
                    <a:pt x="0" y="347525"/>
                  </a:moveTo>
                  <a:cubicBezTo>
                    <a:pt x="-30652" y="145332"/>
                    <a:pt x="157678" y="-26942"/>
                    <a:pt x="347525" y="0"/>
                  </a:cubicBezTo>
                  <a:cubicBezTo>
                    <a:pt x="518989" y="18299"/>
                    <a:pt x="769094" y="-12514"/>
                    <a:pt x="954684" y="0"/>
                  </a:cubicBezTo>
                  <a:cubicBezTo>
                    <a:pt x="1140274" y="12514"/>
                    <a:pt x="1409894" y="20011"/>
                    <a:pt x="1561843" y="0"/>
                  </a:cubicBezTo>
                  <a:cubicBezTo>
                    <a:pt x="1713792" y="-20011"/>
                    <a:pt x="1998934" y="-21838"/>
                    <a:pt x="2169002" y="0"/>
                  </a:cubicBezTo>
                  <a:cubicBezTo>
                    <a:pt x="2381511" y="39175"/>
                    <a:pt x="2552954" y="124410"/>
                    <a:pt x="2516527" y="347525"/>
                  </a:cubicBezTo>
                  <a:cubicBezTo>
                    <a:pt x="2524813" y="609837"/>
                    <a:pt x="2514513" y="786263"/>
                    <a:pt x="2516527" y="1000852"/>
                  </a:cubicBezTo>
                  <a:cubicBezTo>
                    <a:pt x="2518541" y="1215441"/>
                    <a:pt x="2494048" y="1531727"/>
                    <a:pt x="2516527" y="1737582"/>
                  </a:cubicBezTo>
                  <a:cubicBezTo>
                    <a:pt x="2502183" y="1944279"/>
                    <a:pt x="2353403" y="2063926"/>
                    <a:pt x="2169002" y="2085107"/>
                  </a:cubicBezTo>
                  <a:cubicBezTo>
                    <a:pt x="1948514" y="2067104"/>
                    <a:pt x="1718156" y="2113685"/>
                    <a:pt x="1543628" y="2085107"/>
                  </a:cubicBezTo>
                  <a:cubicBezTo>
                    <a:pt x="1369100" y="2056529"/>
                    <a:pt x="1123676" y="2107193"/>
                    <a:pt x="991114" y="2085107"/>
                  </a:cubicBezTo>
                  <a:cubicBezTo>
                    <a:pt x="858552" y="2063021"/>
                    <a:pt x="655343" y="2100898"/>
                    <a:pt x="347525" y="2085107"/>
                  </a:cubicBezTo>
                  <a:cubicBezTo>
                    <a:pt x="176564" y="2108875"/>
                    <a:pt x="3415" y="1908287"/>
                    <a:pt x="0" y="1737582"/>
                  </a:cubicBezTo>
                  <a:cubicBezTo>
                    <a:pt x="1691" y="1568204"/>
                    <a:pt x="8618" y="1342504"/>
                    <a:pt x="0" y="1056454"/>
                  </a:cubicBezTo>
                  <a:cubicBezTo>
                    <a:pt x="-8618" y="770404"/>
                    <a:pt x="-13933" y="695495"/>
                    <a:pt x="0" y="347525"/>
                  </a:cubicBezTo>
                  <a:close/>
                </a:path>
              </a:pathLst>
            </a:custGeom>
            <a:ln>
              <a:solidFill>
                <a:schemeClr val="accent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67622850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9B0CBFAD-6FF7-486A-AC48-BE2163415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2229" y="4887372"/>
              <a:ext cx="2365162" cy="123492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51674D-E9B8-486F-B096-D28701FD2476}"/>
                </a:ext>
              </a:extLst>
            </p:cNvPr>
            <p:cNvSpPr txBox="1"/>
            <p:nvPr/>
          </p:nvSpPr>
          <p:spPr>
            <a:xfrm>
              <a:off x="990732" y="6278661"/>
              <a:ext cx="17083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З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вовни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86E56826-330E-431F-9CD9-2DF9FAB3227D}"/>
              </a:ext>
            </a:extLst>
          </p:cNvPr>
          <p:cNvGrpSpPr/>
          <p:nvPr/>
        </p:nvGrpSpPr>
        <p:grpSpPr>
          <a:xfrm>
            <a:off x="440221" y="116742"/>
            <a:ext cx="2516527" cy="2085107"/>
            <a:chOff x="440221" y="116742"/>
            <a:chExt cx="2516527" cy="2085107"/>
          </a:xfrm>
        </p:grpSpPr>
        <p:sp>
          <p:nvSpPr>
            <p:cNvPr id="24" name="Прямоугольник: скругленные углы 6">
              <a:extLst>
                <a:ext uri="{FF2B5EF4-FFF2-40B4-BE49-F238E27FC236}">
                  <a16:creationId xmlns:a16="http://schemas.microsoft.com/office/drawing/2014/main" id="{37CB8087-AEB2-4562-AB13-C4761100000A}"/>
                </a:ext>
              </a:extLst>
            </p:cNvPr>
            <p:cNvSpPr/>
            <p:nvPr/>
          </p:nvSpPr>
          <p:spPr>
            <a:xfrm>
              <a:off x="440221" y="116742"/>
              <a:ext cx="2516527" cy="2085107"/>
            </a:xfrm>
            <a:prstGeom prst="round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BC349A5-052B-4E1A-AEED-78A2FF3815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400" b="91000" l="6494" r="90519">
                          <a14:foregroundMark x1="12857" y1="63800" x2="6883" y2="64000"/>
                          <a14:foregroundMark x1="63766" y1="12600" x2="67532" y2="5800"/>
                          <a14:foregroundMark x1="67532" y1="5800" x2="67532" y2="5600"/>
                          <a14:foregroundMark x1="83506" y1="68200" x2="89221" y2="68800"/>
                          <a14:foregroundMark x1="89221" y1="68800" x2="90649" y2="69800"/>
                          <a14:foregroundMark x1="54805" y1="87800" x2="55455" y2="91000"/>
                        </a14:backgroundRemoval>
                      </a14:imgEffect>
                    </a14:imgLayer>
                  </a14:imgProps>
                </a:ext>
              </a:extLst>
            </a:blip>
            <a:srcRect l="3421" t="3587" r="6553" b="6975"/>
            <a:stretch/>
          </p:blipFill>
          <p:spPr>
            <a:xfrm>
              <a:off x="615678" y="211638"/>
              <a:ext cx="2138263" cy="137939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DB0E737-9C03-4039-9C77-B36132988204}"/>
                </a:ext>
              </a:extLst>
            </p:cNvPr>
            <p:cNvSpPr txBox="1"/>
            <p:nvPr/>
          </p:nvSpPr>
          <p:spPr>
            <a:xfrm>
              <a:off x="520594" y="1661943"/>
              <a:ext cx="2355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З дерева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351AFCF0-3805-4E47-A905-FE82E9232CF4}"/>
              </a:ext>
            </a:extLst>
          </p:cNvPr>
          <p:cNvGrpSpPr/>
          <p:nvPr/>
        </p:nvGrpSpPr>
        <p:grpSpPr>
          <a:xfrm>
            <a:off x="452951" y="2398525"/>
            <a:ext cx="2516527" cy="2085107"/>
            <a:chOff x="452951" y="2398525"/>
            <a:chExt cx="2516527" cy="2085107"/>
          </a:xfrm>
        </p:grpSpPr>
        <p:sp>
          <p:nvSpPr>
            <p:cNvPr id="23" name="Прямоугольник: скругленные углы 6">
              <a:extLst>
                <a:ext uri="{FF2B5EF4-FFF2-40B4-BE49-F238E27FC236}">
                  <a16:creationId xmlns:a16="http://schemas.microsoft.com/office/drawing/2014/main" id="{EF480854-973E-49DB-9483-915B9FB7BB7E}"/>
                </a:ext>
              </a:extLst>
            </p:cNvPr>
            <p:cNvSpPr/>
            <p:nvPr/>
          </p:nvSpPr>
          <p:spPr>
            <a:xfrm>
              <a:off x="452951" y="2398525"/>
              <a:ext cx="2516527" cy="2085107"/>
            </a:xfrm>
            <a:custGeom>
              <a:avLst/>
              <a:gdLst>
                <a:gd name="connsiteX0" fmla="*/ 0 w 2516527"/>
                <a:gd name="connsiteY0" fmla="*/ 347525 h 2085107"/>
                <a:gd name="connsiteX1" fmla="*/ 347525 w 2516527"/>
                <a:gd name="connsiteY1" fmla="*/ 0 h 2085107"/>
                <a:gd name="connsiteX2" fmla="*/ 972899 w 2516527"/>
                <a:gd name="connsiteY2" fmla="*/ 0 h 2085107"/>
                <a:gd name="connsiteX3" fmla="*/ 1561843 w 2516527"/>
                <a:gd name="connsiteY3" fmla="*/ 0 h 2085107"/>
                <a:gd name="connsiteX4" fmla="*/ 2169002 w 2516527"/>
                <a:gd name="connsiteY4" fmla="*/ 0 h 2085107"/>
                <a:gd name="connsiteX5" fmla="*/ 2516527 w 2516527"/>
                <a:gd name="connsiteY5" fmla="*/ 347525 h 2085107"/>
                <a:gd name="connsiteX6" fmla="*/ 2516527 w 2516527"/>
                <a:gd name="connsiteY6" fmla="*/ 1014752 h 2085107"/>
                <a:gd name="connsiteX7" fmla="*/ 2516527 w 2516527"/>
                <a:gd name="connsiteY7" fmla="*/ 1737582 h 2085107"/>
                <a:gd name="connsiteX8" fmla="*/ 2169002 w 2516527"/>
                <a:gd name="connsiteY8" fmla="*/ 2085107 h 2085107"/>
                <a:gd name="connsiteX9" fmla="*/ 1580058 w 2516527"/>
                <a:gd name="connsiteY9" fmla="*/ 2085107 h 2085107"/>
                <a:gd name="connsiteX10" fmla="*/ 954684 w 2516527"/>
                <a:gd name="connsiteY10" fmla="*/ 2085107 h 2085107"/>
                <a:gd name="connsiteX11" fmla="*/ 347525 w 2516527"/>
                <a:gd name="connsiteY11" fmla="*/ 2085107 h 2085107"/>
                <a:gd name="connsiteX12" fmla="*/ 0 w 2516527"/>
                <a:gd name="connsiteY12" fmla="*/ 1737582 h 2085107"/>
                <a:gd name="connsiteX13" fmla="*/ 0 w 2516527"/>
                <a:gd name="connsiteY13" fmla="*/ 1014752 h 2085107"/>
                <a:gd name="connsiteX14" fmla="*/ 0 w 2516527"/>
                <a:gd name="connsiteY14" fmla="*/ 347525 h 208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16527" h="2085107" fill="none" extrusionOk="0">
                  <a:moveTo>
                    <a:pt x="0" y="347525"/>
                  </a:moveTo>
                  <a:cubicBezTo>
                    <a:pt x="-13100" y="146446"/>
                    <a:pt x="158655" y="7163"/>
                    <a:pt x="347525" y="0"/>
                  </a:cubicBezTo>
                  <a:cubicBezTo>
                    <a:pt x="601442" y="-3769"/>
                    <a:pt x="741817" y="12219"/>
                    <a:pt x="972899" y="0"/>
                  </a:cubicBezTo>
                  <a:cubicBezTo>
                    <a:pt x="1203981" y="-12219"/>
                    <a:pt x="1348388" y="25279"/>
                    <a:pt x="1561843" y="0"/>
                  </a:cubicBezTo>
                  <a:cubicBezTo>
                    <a:pt x="1775298" y="-25279"/>
                    <a:pt x="1979063" y="22226"/>
                    <a:pt x="2169002" y="0"/>
                  </a:cubicBezTo>
                  <a:cubicBezTo>
                    <a:pt x="2402856" y="1344"/>
                    <a:pt x="2532700" y="136407"/>
                    <a:pt x="2516527" y="347525"/>
                  </a:cubicBezTo>
                  <a:cubicBezTo>
                    <a:pt x="2494692" y="500557"/>
                    <a:pt x="2541768" y="809909"/>
                    <a:pt x="2516527" y="1014752"/>
                  </a:cubicBezTo>
                  <a:cubicBezTo>
                    <a:pt x="2491286" y="1219595"/>
                    <a:pt x="2519307" y="1408521"/>
                    <a:pt x="2516527" y="1737582"/>
                  </a:cubicBezTo>
                  <a:cubicBezTo>
                    <a:pt x="2501250" y="1923782"/>
                    <a:pt x="2359651" y="2113631"/>
                    <a:pt x="2169002" y="2085107"/>
                  </a:cubicBezTo>
                  <a:cubicBezTo>
                    <a:pt x="2038848" y="2089914"/>
                    <a:pt x="1808194" y="2094888"/>
                    <a:pt x="1580058" y="2085107"/>
                  </a:cubicBezTo>
                  <a:cubicBezTo>
                    <a:pt x="1351922" y="2075326"/>
                    <a:pt x="1150198" y="2065849"/>
                    <a:pt x="954684" y="2085107"/>
                  </a:cubicBezTo>
                  <a:cubicBezTo>
                    <a:pt x="759170" y="2104365"/>
                    <a:pt x="593352" y="2071593"/>
                    <a:pt x="347525" y="2085107"/>
                  </a:cubicBezTo>
                  <a:cubicBezTo>
                    <a:pt x="178737" y="2057387"/>
                    <a:pt x="1072" y="1950872"/>
                    <a:pt x="0" y="1737582"/>
                  </a:cubicBezTo>
                  <a:cubicBezTo>
                    <a:pt x="9678" y="1402829"/>
                    <a:pt x="-32296" y="1200361"/>
                    <a:pt x="0" y="1014752"/>
                  </a:cubicBezTo>
                  <a:cubicBezTo>
                    <a:pt x="32296" y="829143"/>
                    <a:pt x="17403" y="578018"/>
                    <a:pt x="0" y="347525"/>
                  </a:cubicBezTo>
                  <a:close/>
                </a:path>
                <a:path w="2516527" h="2085107" stroke="0" extrusionOk="0">
                  <a:moveTo>
                    <a:pt x="0" y="347525"/>
                  </a:moveTo>
                  <a:cubicBezTo>
                    <a:pt x="-30652" y="145332"/>
                    <a:pt x="157678" y="-26942"/>
                    <a:pt x="347525" y="0"/>
                  </a:cubicBezTo>
                  <a:cubicBezTo>
                    <a:pt x="518989" y="18299"/>
                    <a:pt x="769094" y="-12514"/>
                    <a:pt x="954684" y="0"/>
                  </a:cubicBezTo>
                  <a:cubicBezTo>
                    <a:pt x="1140274" y="12514"/>
                    <a:pt x="1409894" y="20011"/>
                    <a:pt x="1561843" y="0"/>
                  </a:cubicBezTo>
                  <a:cubicBezTo>
                    <a:pt x="1713792" y="-20011"/>
                    <a:pt x="1998934" y="-21838"/>
                    <a:pt x="2169002" y="0"/>
                  </a:cubicBezTo>
                  <a:cubicBezTo>
                    <a:pt x="2381511" y="39175"/>
                    <a:pt x="2552954" y="124410"/>
                    <a:pt x="2516527" y="347525"/>
                  </a:cubicBezTo>
                  <a:cubicBezTo>
                    <a:pt x="2524813" y="609837"/>
                    <a:pt x="2514513" y="786263"/>
                    <a:pt x="2516527" y="1000852"/>
                  </a:cubicBezTo>
                  <a:cubicBezTo>
                    <a:pt x="2518541" y="1215441"/>
                    <a:pt x="2494048" y="1531727"/>
                    <a:pt x="2516527" y="1737582"/>
                  </a:cubicBezTo>
                  <a:cubicBezTo>
                    <a:pt x="2502183" y="1944279"/>
                    <a:pt x="2353403" y="2063926"/>
                    <a:pt x="2169002" y="2085107"/>
                  </a:cubicBezTo>
                  <a:cubicBezTo>
                    <a:pt x="1948514" y="2067104"/>
                    <a:pt x="1718156" y="2113685"/>
                    <a:pt x="1543628" y="2085107"/>
                  </a:cubicBezTo>
                  <a:cubicBezTo>
                    <a:pt x="1369100" y="2056529"/>
                    <a:pt x="1123676" y="2107193"/>
                    <a:pt x="991114" y="2085107"/>
                  </a:cubicBezTo>
                  <a:cubicBezTo>
                    <a:pt x="858552" y="2063021"/>
                    <a:pt x="655343" y="2100898"/>
                    <a:pt x="347525" y="2085107"/>
                  </a:cubicBezTo>
                  <a:cubicBezTo>
                    <a:pt x="176564" y="2108875"/>
                    <a:pt x="3415" y="1908287"/>
                    <a:pt x="0" y="1737582"/>
                  </a:cubicBezTo>
                  <a:cubicBezTo>
                    <a:pt x="1691" y="1568204"/>
                    <a:pt x="8618" y="1342504"/>
                    <a:pt x="0" y="1056454"/>
                  </a:cubicBezTo>
                  <a:cubicBezTo>
                    <a:pt x="-8618" y="770404"/>
                    <a:pt x="-13933" y="695495"/>
                    <a:pt x="0" y="347525"/>
                  </a:cubicBezTo>
                  <a:close/>
                </a:path>
              </a:pathLst>
            </a:custGeom>
            <a:ln>
              <a:solidFill>
                <a:schemeClr val="accent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67622850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860375D0-D714-42E7-BDB4-8998F293AF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9279" t="10196" r="6576" b="8859"/>
            <a:stretch/>
          </p:blipFill>
          <p:spPr>
            <a:xfrm>
              <a:off x="1077331" y="2683574"/>
              <a:ext cx="1214953" cy="116876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263A6AA-E41C-4676-B2D8-9E8B02109A0D}"/>
                </a:ext>
              </a:extLst>
            </p:cNvPr>
            <p:cNvSpPr txBox="1"/>
            <p:nvPr/>
          </p:nvSpPr>
          <p:spPr>
            <a:xfrm>
              <a:off x="990732" y="3958236"/>
              <a:ext cx="1896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З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металу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E52DA5C-0F7C-4AA8-9C92-BCDCE4EEC36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16944" y1="28796" x2="17778" y2="64259"/>
                        <a14:foregroundMark x1="27130" y1="30741" x2="27130" y2="65093"/>
                        <a14:foregroundMark x1="37870" y1="31574" x2="38981" y2="65648"/>
                        <a14:foregroundMark x1="46111" y1="30741" x2="44722" y2="67870"/>
                        <a14:foregroundMark x1="57130" y1="29352" x2="58241" y2="65926"/>
                        <a14:foregroundMark x1="65926" y1="27963" x2="67037" y2="61296"/>
                        <a14:foregroundMark x1="83796" y1="28796" x2="85463" y2="63704"/>
                        <a14:foregroundMark x1="35926" y1="27130" x2="36204" y2="23889"/>
                      </a14:backgroundRemoval>
                    </a14:imgEffect>
                  </a14:imgLayer>
                </a14:imgProps>
              </a:ext>
            </a:extLst>
          </a:blip>
          <a:srcRect l="8705" t="15573" r="7308" b="16909"/>
          <a:stretch/>
        </p:blipFill>
        <p:spPr>
          <a:xfrm>
            <a:off x="5039937" y="2169305"/>
            <a:ext cx="2005677" cy="16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B6F9A82-2865-4AFB-81EC-DA8048DBBD6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6481" r="94444">
                        <a14:foregroundMark x1="12778" y1="51111" x2="18333" y2="42037"/>
                        <a14:foregroundMark x1="18333" y1="42037" x2="27315" y2="41019"/>
                        <a14:foregroundMark x1="27315" y1="41019" x2="76574" y2="46296"/>
                        <a14:foregroundMark x1="76574" y1="46296" x2="94444" y2="52870"/>
                        <a14:foregroundMark x1="94444" y1="52870" x2="94537" y2="52593"/>
                        <a14:foregroundMark x1="15278" y1="48611" x2="7315" y2="45093"/>
                        <a14:foregroundMark x1="7315" y1="45093" x2="6481" y2="440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1800" y="1591035"/>
            <a:ext cx="3043490" cy="3043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676BD71-1D2D-4BEE-AF48-A1424F44329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71575" y="2231030"/>
            <a:ext cx="2245842" cy="15212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C5A0AC0-A6FD-43D5-8357-C8450293A4B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30556" y1="18796" x2="39722" y2="22407"/>
                        <a14:foregroundMark x1="39722" y1="22407" x2="37963" y2="34444"/>
                        <a14:foregroundMark x1="37963" y1="34444" x2="39907" y2="44352"/>
                        <a14:foregroundMark x1="39907" y1="44352" x2="38796" y2="54537"/>
                        <a14:foregroundMark x1="38796" y1="54537" x2="33333" y2="63611"/>
                        <a14:foregroundMark x1="33333" y1="63611" x2="30278" y2="75648"/>
                      </a14:backgroundRemoval>
                    </a14:imgEffect>
                  </a14:imgLayer>
                </a14:imgProps>
              </a:ext>
            </a:extLst>
          </a:blip>
          <a:srcRect l="13891" t="8445" r="15305" b="8170"/>
          <a:stretch/>
        </p:blipFill>
        <p:spPr>
          <a:xfrm>
            <a:off x="5136840" y="1892775"/>
            <a:ext cx="1791915" cy="2110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2225C0C-F3FF-45DE-84D9-DA75EA451C4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7162" b="91976" l="10000" r="90000">
                        <a14:foregroundMark x1="24000" y1="46088" x2="54417" y2="55570"/>
                        <a14:foregroundMark x1="54417" y1="55570" x2="61167" y2="61207"/>
                        <a14:foregroundMark x1="24000" y1="16777" x2="32917" y2="10942"/>
                        <a14:foregroundMark x1="32917" y1="10942" x2="38333" y2="9085"/>
                        <a14:foregroundMark x1="33667" y1="10610" x2="45667" y2="7825"/>
                        <a14:foregroundMark x1="64009" y1="10456" x2="65083" y2="10610"/>
                        <a14:foregroundMark x1="45667" y1="7825" x2="47055" y2="8024"/>
                        <a14:foregroundMark x1="71123" y1="14382" x2="74333" y2="15849"/>
                        <a14:foregroundMark x1="75500" y1="17374" x2="68417" y2="10013"/>
                        <a14:foregroundMark x1="68417" y1="10013" x2="58833" y2="7228"/>
                        <a14:foregroundMark x1="31000" y1="85544" x2="40833" y2="91114"/>
                        <a14:foregroundMark x1="40833" y1="91114" x2="49583" y2="91976"/>
                        <a14:foregroundMark x1="24417" y1="84615" x2="27500" y2="89257"/>
                        <a14:foregroundMark x1="24750" y1="85345" x2="26417" y2="88395"/>
                        <a14:foregroundMark x1="26917" y1="88594" x2="25917" y2="88992"/>
                        <a14:foregroundMark x1="70083" y1="89721" x2="74417" y2="89191"/>
                        <a14:foregroundMark x1="72250" y1="87069" x2="74667" y2="87268"/>
                        <a14:backgroundMark x1="45167" y1="8952" x2="56833" y2="9151"/>
                        <a14:backgroundMark x1="56833" y1="9151" x2="67500" y2="13064"/>
                        <a14:backgroundMark x1="67500" y1="13064" x2="67500" y2="13130"/>
                        <a14:backgroundMark x1="56667" y1="10080" x2="70833" y2="14655"/>
                        <a14:backgroundMark x1="67500" y1="13727" x2="58083" y2="8554"/>
                        <a14:backgroundMark x1="60750" y1="10676" x2="63833" y2="106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9266" y="1988638"/>
            <a:ext cx="1507061" cy="18938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94EF350-151E-43F2-87A7-7C677384FE96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704" b="92500" l="10000" r="90000">
                        <a14:foregroundMark x1="31852" y1="56574" x2="34722" y2="23333"/>
                        <a14:foregroundMark x1="34722" y1="23333" x2="42222" y2="16759"/>
                        <a14:foregroundMark x1="42222" y1="16759" x2="66944" y2="21667"/>
                        <a14:foregroundMark x1="66944" y1="21667" x2="74630" y2="20926"/>
                        <a14:foregroundMark x1="74630" y1="20926" x2="78519" y2="41296"/>
                        <a14:foregroundMark x1="83056" y1="17963" x2="80648" y2="6204"/>
                        <a14:foregroundMark x1="34259" y1="12593" x2="34259" y2="5648"/>
                        <a14:foregroundMark x1="81759" y1="11759" x2="82222" y2="3796"/>
                        <a14:foregroundMark x1="82222" y1="3796" x2="81204" y2="5093"/>
                        <a14:foregroundMark x1="23519" y1="86296" x2="23519" y2="92222"/>
                        <a14:foregroundMark x1="65926" y1="89537" x2="66944" y2="91667"/>
                        <a14:foregroundMark x1="66944" y1="91389" x2="67500" y2="92500"/>
                      </a14:backgroundRemoval>
                    </a14:imgEffect>
                  </a14:imgLayer>
                </a14:imgProps>
              </a:ext>
            </a:extLst>
          </a:blip>
          <a:srcRect l="9501" r="11840" b="4544"/>
          <a:stretch/>
        </p:blipFill>
        <p:spPr>
          <a:xfrm>
            <a:off x="5215465" y="2022338"/>
            <a:ext cx="1570862" cy="1906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E7C24B1-58C7-438C-A036-F61A28662EE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2892" t="9749" r="9582" b="13308"/>
          <a:stretch/>
        </p:blipFill>
        <p:spPr>
          <a:xfrm>
            <a:off x="5137295" y="2138120"/>
            <a:ext cx="1727201" cy="17142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5361889-EDBF-469A-9AF3-E7A57C006FB7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317" t="7704" r="14668" b="5681"/>
          <a:stretch/>
        </p:blipFill>
        <p:spPr>
          <a:xfrm>
            <a:off x="5323775" y="1907994"/>
            <a:ext cx="1579806" cy="1954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173F234-9511-4768-8A90-296483EE83C1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8081" t="13889" r="6061" b="12879"/>
          <a:stretch/>
        </p:blipFill>
        <p:spPr>
          <a:xfrm>
            <a:off x="5036134" y="2062044"/>
            <a:ext cx="2080260" cy="1774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DA1DC71-E4CE-4B42-AA27-43AF60A4F852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7676" t="7280" r="19950" b="9193"/>
          <a:stretch/>
        </p:blipFill>
        <p:spPr>
          <a:xfrm>
            <a:off x="5222125" y="1914239"/>
            <a:ext cx="1543835" cy="2067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C474182-28C6-4D6D-BB63-96E531DA76BE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8519" r="92685">
                        <a14:foregroundMark x1="14722" y1="37130" x2="8519" y2="39444"/>
                        <a14:foregroundMark x1="84352" y1="37685" x2="92685" y2="39167"/>
                      </a14:backgroundRemoval>
                    </a14:imgEffect>
                  </a14:imgLayer>
                </a14:imgProps>
              </a:ext>
            </a:extLst>
          </a:blip>
          <a:srcRect l="5249" t="23621" r="4363" b="24621"/>
          <a:stretch/>
        </p:blipFill>
        <p:spPr>
          <a:xfrm>
            <a:off x="4559246" y="2204302"/>
            <a:ext cx="3034036" cy="1737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A84B564-3C80-4192-837E-F1342073E9E9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0000" b="90000" l="10000" r="90000">
                        <a14:foregroundMark x1="13426" y1="36111" x2="34630" y2="28796"/>
                        <a14:foregroundMark x1="34630" y1="28796" x2="37500" y2="28796"/>
                        <a14:foregroundMark x1="61759" y1="28426" x2="85185" y2="35185"/>
                        <a14:foregroundMark x1="82315" y1="36111" x2="85833" y2="38704"/>
                        <a14:foregroundMark x1="82593" y1="35833" x2="85833" y2="36481"/>
                        <a14:foregroundMark x1="19537" y1="32963" x2="14722" y2="32593"/>
                        <a14:foregroundMark x1="75556" y1="28426" x2="82593" y2="29722"/>
                        <a14:foregroundMark x1="54444" y1="74907" x2="73889" y2="76204"/>
                        <a14:foregroundMark x1="73889" y1="76204" x2="76574" y2="749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7695" y="1882544"/>
            <a:ext cx="1910202" cy="19102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A6B098E5-64D6-4DD6-804A-348477CF544B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6852" b="93611" l="10000" r="90000">
                        <a14:foregroundMark x1="56852" y1="21019" x2="56944" y2="9074"/>
                        <a14:foregroundMark x1="56944" y1="9074" x2="57593" y2="7037"/>
                        <a14:foregroundMark x1="40093" y1="58611" x2="59074" y2="59074"/>
                        <a14:foregroundMark x1="35185" y1="88704" x2="38241" y2="92500"/>
                        <a14:foregroundMark x1="61759" y1="89815" x2="61759" y2="93611"/>
                      </a14:backgroundRemoval>
                    </a14:imgEffect>
                  </a14:imgLayer>
                </a14:imgProps>
              </a:ext>
            </a:extLst>
          </a:blip>
          <a:srcRect l="23386" t="7068" r="23553"/>
          <a:stretch/>
        </p:blipFill>
        <p:spPr>
          <a:xfrm>
            <a:off x="5264633" y="1402903"/>
            <a:ext cx="1553301" cy="2720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2C9B93EC-5C68-4671-8BBD-18C927FF2985}"/>
              </a:ext>
            </a:extLst>
          </p:cNvPr>
          <p:cNvGrpSpPr/>
          <p:nvPr/>
        </p:nvGrpSpPr>
        <p:grpSpPr>
          <a:xfrm>
            <a:off x="4622905" y="1679792"/>
            <a:ext cx="2935298" cy="2290037"/>
            <a:chOff x="2958865" y="3628912"/>
            <a:chExt cx="2935298" cy="2290037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812C5B91-0008-49D1-875A-F03480A34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 rot="21073696">
              <a:off x="2958865" y="3676066"/>
              <a:ext cx="1575657" cy="212621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A2F7E3F0-1AEC-42DE-8428-256EB7C38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3748929" y="3628912"/>
              <a:ext cx="2145234" cy="229003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20" name="Picture 219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227973" y="1988638"/>
            <a:ext cx="35623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6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-0.35768 -0.2789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91" y="-13958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-0.35365 -0.30393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82" y="-15208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36263 -0.26922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38" y="-13472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-0.35508 -0.26111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-13056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-0.35742 -0.26528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78" y="-13264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3612 0.06389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0" y="3194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35924 0.0606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69" y="3032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-0.36354 0.08148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77" y="4074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35234 0.08634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7" y="4306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4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36745 0.41227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72" y="20602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36237 0.40532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20255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00"/>
                            </p:stCondLst>
                            <p:childTnLst>
                              <p:par>
                                <p:cTn id="1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36459 0.42014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20995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36015 0.4162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8" y="20810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00"/>
                            </p:stCondLst>
                            <p:childTnLst>
                              <p:par>
                                <p:cTn id="2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D4E4E45-6335-4700-8BD4-09E0428FCBD8}"/>
</file>

<file path=customXml/itemProps2.xml><?xml version="1.0" encoding="utf-8"?>
<ds:datastoreItem xmlns:ds="http://schemas.openxmlformats.org/officeDocument/2006/customXml" ds:itemID="{8919B332-D17D-491A-B855-6F49963E89D1}"/>
</file>

<file path=customXml/itemProps3.xml><?xml version="1.0" encoding="utf-8"?>
<ds:datastoreItem xmlns:ds="http://schemas.openxmlformats.org/officeDocument/2006/customXml" ds:itemID="{E59F0705-1970-47D7-9AC4-68DA3EE993EA}"/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2024-04-17T17:27:45Z</dcterms:created>
  <dcterms:modified xsi:type="dcterms:W3CDTF">2024-12-16T11:46:10Z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