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21D42A7-8D6A-CA18-FEF3-1212B370E206}"/>
              </a:ext>
            </a:extLst>
          </p:cNvPr>
          <p:cNvGrpSpPr/>
          <p:nvPr/>
        </p:nvGrpSpPr>
        <p:grpSpPr>
          <a:xfrm>
            <a:off x="2304677" y="1258827"/>
            <a:ext cx="4067077" cy="4382647"/>
            <a:chOff x="4025416" y="7774450"/>
            <a:chExt cx="4067077" cy="4382647"/>
          </a:xfrm>
        </p:grpSpPr>
        <p:pic>
          <p:nvPicPr>
            <p:cNvPr id="31" name="Рисунок 30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E9BF4AAB-B2BB-54DE-FDE2-BCE0B108B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927" y="8870542"/>
              <a:ext cx="2816056" cy="2816056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58F4E05-0C01-2247-1C00-96387F45205D}"/>
                </a:ext>
              </a:extLst>
            </p:cNvPr>
            <p:cNvSpPr/>
            <p:nvPr/>
          </p:nvSpPr>
          <p:spPr>
            <a:xfrm>
              <a:off x="4025416" y="777445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D12904-5AE7-7EA3-E92A-9A318476A7AF}"/>
              </a:ext>
            </a:extLst>
          </p:cNvPr>
          <p:cNvGrpSpPr/>
          <p:nvPr/>
        </p:nvGrpSpPr>
        <p:grpSpPr>
          <a:xfrm>
            <a:off x="2320652" y="1285368"/>
            <a:ext cx="4067077" cy="4382647"/>
            <a:chOff x="670163" y="6470309"/>
            <a:chExt cx="4067077" cy="4382647"/>
          </a:xfrm>
        </p:grpSpPr>
        <p:pic>
          <p:nvPicPr>
            <p:cNvPr id="47" name="Рисунок 4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ED2A790-B6F8-54FC-E354-66E3BA7C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187" y="7913574"/>
              <a:ext cx="2479030" cy="2479030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C32B59C-A4F0-61AB-451E-E99CD93728F5}"/>
                </a:ext>
              </a:extLst>
            </p:cNvPr>
            <p:cNvSpPr/>
            <p:nvPr/>
          </p:nvSpPr>
          <p:spPr>
            <a:xfrm>
              <a:off x="670163" y="6470309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21863" y="1275805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11451" y="1308395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93003" y="1252039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C407AC-3836-B56A-F66B-B371FCF8B4C9}"/>
              </a:ext>
            </a:extLst>
          </p:cNvPr>
          <p:cNvGrpSpPr/>
          <p:nvPr/>
        </p:nvGrpSpPr>
        <p:grpSpPr>
          <a:xfrm>
            <a:off x="2303887" y="1256177"/>
            <a:ext cx="4067077" cy="4382647"/>
            <a:chOff x="4300255" y="7034807"/>
            <a:chExt cx="4067077" cy="4382647"/>
          </a:xfrm>
        </p:grpSpPr>
        <p:pic>
          <p:nvPicPr>
            <p:cNvPr id="45" name="Рисунок 44" descr="Изображение выглядит как фрукт, еда, Сладость, десерт&#10;&#10;Автоматически созданное описание">
              <a:extLst>
                <a:ext uri="{FF2B5EF4-FFF2-40B4-BE49-F238E27FC236}">
                  <a16:creationId xmlns:a16="http://schemas.microsoft.com/office/drawing/2014/main" id="{F815D195-794C-C0FA-562F-5BE47D37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120" y="8787701"/>
              <a:ext cx="2235698" cy="2235698"/>
            </a:xfrm>
            <a:prstGeom prst="rect">
              <a:avLst/>
            </a:prstGeom>
          </p:spPr>
        </p:pic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A24C7EB-8561-234F-38DE-2F1333134CBB}"/>
                </a:ext>
              </a:extLst>
            </p:cNvPr>
            <p:cNvSpPr/>
            <p:nvPr/>
          </p:nvSpPr>
          <p:spPr>
            <a:xfrm>
              <a:off x="4300255" y="703480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71438" y="1268937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323074" y="127158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99923" y="1268458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86834" y="1308395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A21696C-C232-D76F-F784-EC9C4993380B}"/>
              </a:ext>
            </a:extLst>
          </p:cNvPr>
          <p:cNvGrpSpPr/>
          <p:nvPr/>
        </p:nvGrpSpPr>
        <p:grpSpPr>
          <a:xfrm>
            <a:off x="2214130" y="1276975"/>
            <a:ext cx="4276833" cy="4387543"/>
            <a:chOff x="4898622" y="-4663879"/>
            <a:chExt cx="4276833" cy="4387543"/>
          </a:xfrm>
        </p:grpSpPr>
        <p:pic>
          <p:nvPicPr>
            <p:cNvPr id="36" name="Рисунок 35" descr="Изображение выглядит как бо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9F114D1-2750-7182-4142-376E2C80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224" y="-3285163"/>
              <a:ext cx="2823630" cy="2823630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9F1E702-93FA-A6FD-5457-B40733BF19A1}"/>
                </a:ext>
              </a:extLst>
            </p:cNvPr>
            <p:cNvSpPr/>
            <p:nvPr/>
          </p:nvSpPr>
          <p:spPr>
            <a:xfrm>
              <a:off x="4898622" y="-4663879"/>
              <a:ext cx="4276833" cy="4387543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12530" y="2740660"/>
            <a:ext cx="31432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2024-05-07T15:03:00Z</dcterms:created>
  <dcterms:modified xsi:type="dcterms:W3CDTF">2024-12-09T13:04:40Z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1033-12.2.0.17119</vt:lpwstr>
  </property>
</Properties>
</file>