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2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slide" Target="slide1.xml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7722" y="4822910"/>
            <a:ext cx="1226337" cy="122633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34805" y="5006396"/>
            <a:ext cx="1244638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21026" y="1106802"/>
            <a:ext cx="5613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68456">
            <a:off x="1568989" y="1465728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2702459" y="1465727"/>
            <a:ext cx="992072" cy="992072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6233" r="3803" b="8455"/>
          <a:stretch>
            <a:fillRect/>
          </a:stretch>
        </p:blipFill>
        <p:spPr>
          <a:xfrm>
            <a:off x="7445622" y="740523"/>
            <a:ext cx="1335058" cy="99305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75766" y="1559729"/>
            <a:ext cx="3611173" cy="34052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73">
            <a:off x="2675586" y="321363"/>
            <a:ext cx="992072" cy="99207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2426" flipH="1">
            <a:off x="1560372" y="317807"/>
            <a:ext cx="992072" cy="992072"/>
          </a:xfrm>
          <a:prstGeom prst="rect">
            <a:avLst/>
          </a:prstGeom>
        </p:spPr>
      </p:pic>
      <p:sp>
        <p:nvSpPr>
          <p:cNvPr id="14" name="Text Box 13"/>
          <p:cNvSpPr txBox="1"/>
          <p:nvPr/>
        </p:nvSpPr>
        <p:spPr>
          <a:xfrm>
            <a:off x="11670665" y="415607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2440" y="2693670"/>
            <a:ext cx="3952875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DDF4620-D92C-44D4-A1D1-4B170E06D7A6}"/>
</file>

<file path=customXml/itemProps2.xml><?xml version="1.0" encoding="utf-8"?>
<ds:datastoreItem xmlns:ds="http://schemas.openxmlformats.org/officeDocument/2006/customXml" ds:itemID="{E55E62A7-1B7D-498B-B7AD-4C43073BEA9F}"/>
</file>

<file path=customXml/itemProps3.xml><?xml version="1.0" encoding="utf-8"?>
<ds:datastoreItem xmlns:ds="http://schemas.openxmlformats.org/officeDocument/2006/customXml" ds:itemID="{1526C0A1-1233-4B40-91CD-60318FE464F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2024-11-04T10:21:32Z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F52EDEBE53E241F1A216731B1F58835F_12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