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798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47" y="741081"/>
              <a:ext cx="1057022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351" y="732853"/>
              <a:ext cx="1064568" cy="106456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73" y="732853"/>
              <a:ext cx="1139093" cy="113909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99" y="757965"/>
              <a:ext cx="1158335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67668"/>
            <a:ext cx="1296000" cy="1326579"/>
            <a:chOff x="1537823" y="654805"/>
            <a:chExt cx="1296000" cy="1326579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85" y="654805"/>
              <a:ext cx="1274152" cy="127415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49" y="748847"/>
              <a:ext cx="1105501" cy="1104396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97466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82328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652" y="274320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31337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121F96-D622-426D-B788-381FC00618F1}"/>
</file>

<file path=customXml/itemProps2.xml><?xml version="1.0" encoding="utf-8"?>
<ds:datastoreItem xmlns:ds="http://schemas.openxmlformats.org/officeDocument/2006/customXml" ds:itemID="{C9A1395F-E355-412C-982D-C7CEFF815156}"/>
</file>

<file path=customXml/itemProps3.xml><?xml version="1.0" encoding="utf-8"?>
<ds:datastoreItem xmlns:ds="http://schemas.openxmlformats.org/officeDocument/2006/customXml" ds:itemID="{8BDE06C6-41E9-4110-AC5B-137042D97D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2025-08-27T17:07:08Z</dcterms:created>
  <dcterms:modified xsi:type="dcterms:W3CDTF">2025-08-27T17:07:51Z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