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303D-58DA-4B3D-9953-528F3CC50F85}" type="datetimeFigureOut">
              <a:rPr lang="ru-UA" smtClean="0"/>
              <a:t>13.11.2024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E9F8-43E3-4882-B58F-A820BC598E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8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E9F8-43E3-4882-B58F-A820BC598E0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233543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  <a:endParaRPr lang="ru-RU" sz="21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9" y="423908"/>
            <a:ext cx="5342785" cy="5438192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3554" y="4322106"/>
            <a:ext cx="21907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2024-11-13T10:56:28Z</dcterms:modified>
</cp:coreProperties>
</file>