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50" y="5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73CA2F-534F-4347-9CE7-75F2B596F1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1A25836-1AEF-4D35-9C48-EBFEFEBFC5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3329E54-F376-45C4-9531-E4EBB69713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947A5-5A36-4952-B2CC-0D173D29A5F8}" type="datetimeFigureOut">
              <a:rPr lang="ru-UA" smtClean="0"/>
              <a:t>11.08.2024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F43E097-88E7-4D31-95FA-E0237F98B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902CBF9-3909-442F-BCAC-A14837ED3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E8B8D-43AC-48D7-B77F-81B7A194109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537350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983338-BD9C-46FD-ACD9-9CE1697CBE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5978580-9A54-437B-B4C3-990D526398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C1D711E-3761-49CD-A76A-69292594A7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947A5-5A36-4952-B2CC-0D173D29A5F8}" type="datetimeFigureOut">
              <a:rPr lang="ru-UA" smtClean="0"/>
              <a:t>11.08.2024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230ED78-8194-4871-935A-027E74A646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B169D4B-2522-4FCA-B848-6548902C1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E8B8D-43AC-48D7-B77F-81B7A194109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147788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C1AEA02-D9A2-42D5-843E-CBE050D35D4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1CE61F8-BC58-4B77-86E1-C3EF1B094B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B83C8D0-59E3-449C-AA23-565488608D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947A5-5A36-4952-B2CC-0D173D29A5F8}" type="datetimeFigureOut">
              <a:rPr lang="ru-UA" smtClean="0"/>
              <a:t>11.08.2024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8CF97D7-914F-4F96-8996-72ABEE6C8A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EE195CD-E12E-4703-BF62-294C40617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E8B8D-43AC-48D7-B77F-81B7A194109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06425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BE915F-606B-4D90-A720-A93BBF8505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5BAC72B-37A7-4A1A-9713-87C050634E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C1E8F4F-61EB-44AB-AC1E-62640CAF69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947A5-5A36-4952-B2CC-0D173D29A5F8}" type="datetimeFigureOut">
              <a:rPr lang="ru-UA" smtClean="0"/>
              <a:t>11.08.2024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92A02DC-E86D-4CAE-A705-C0239483CC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3C2931C-84CC-49DA-A78B-94E6E3973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E8B8D-43AC-48D7-B77F-81B7A194109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05482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C296DA-D79D-4488-937D-6B248ECB42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3FEE7D-B1B0-4D50-AE58-C233153483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05CDC9C-F885-4263-BE72-EFE457CCEA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947A5-5A36-4952-B2CC-0D173D29A5F8}" type="datetimeFigureOut">
              <a:rPr lang="ru-UA" smtClean="0"/>
              <a:t>11.08.2024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2B4D734-8CED-46B7-94AD-4514A5AA51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0F219AD-4D8D-46C7-B8B8-5EB991D75A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E8B8D-43AC-48D7-B77F-81B7A194109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78821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566EE0-C4CF-4727-AAD1-8444E87EE1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C1B286F-B5A3-4482-96BE-0E28B3675C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35A31D2-F361-4C21-8289-378E792342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50B6691-1CC0-45EE-ABE4-F09924AE59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947A5-5A36-4952-B2CC-0D173D29A5F8}" type="datetimeFigureOut">
              <a:rPr lang="ru-UA" smtClean="0"/>
              <a:t>11.08.2024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ACD211B-6762-44A3-8CC5-D3CCAB6AF6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BA20AE5-30A0-4CEA-8927-4D46CBC7C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E8B8D-43AC-48D7-B77F-81B7A194109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873546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E38450-1E8E-40FC-BF93-1559C58D0B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14DE634-55E8-4614-8FD2-636DF20A6E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7D55D64-9FD0-4A28-AC32-79FF06F563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C3DF432-C9A0-437C-AFEF-F5D707AF6D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0082AD6-B279-43CD-A8A6-7BAE37AF48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9E25B94-F404-4D8B-B1DF-BD5A2D33CB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947A5-5A36-4952-B2CC-0D173D29A5F8}" type="datetimeFigureOut">
              <a:rPr lang="ru-UA" smtClean="0"/>
              <a:t>11.08.2024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00BDAB8-93B2-4553-80D2-4B7C9C8FB6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260E238-4376-4670-A3D2-0C81B4288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E8B8D-43AC-48D7-B77F-81B7A194109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108811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EDE095-8082-4CB6-8AF2-32C0B6B581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4DD8E03-CF0E-4D45-ABE7-E4F4E7EA86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947A5-5A36-4952-B2CC-0D173D29A5F8}" type="datetimeFigureOut">
              <a:rPr lang="ru-UA" smtClean="0"/>
              <a:t>11.08.2024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8A0F462-3448-4CCB-A537-09E7F5659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82DE654-DC44-49BD-A637-DAE605FFC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E8B8D-43AC-48D7-B77F-81B7A194109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515094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5857B4B-F74B-44FC-B206-7BCEEA037C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947A5-5A36-4952-B2CC-0D173D29A5F8}" type="datetimeFigureOut">
              <a:rPr lang="ru-UA" smtClean="0"/>
              <a:t>11.08.2024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E30383A-4FC3-4EA3-81ED-2D0CF7DA1F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2B8E4C4-308B-461A-9617-A94673486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E8B8D-43AC-48D7-B77F-81B7A194109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467296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05C375-1F6A-4397-8011-7C8E3E564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DC3F162-0042-4B42-85D0-81EE2A83D8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F521CFD-C731-4FDE-BAB1-2A25AB6310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0F597DF-AA49-4E97-BC41-5270AE7AC2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947A5-5A36-4952-B2CC-0D173D29A5F8}" type="datetimeFigureOut">
              <a:rPr lang="ru-UA" smtClean="0"/>
              <a:t>11.08.2024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C0BA76B-CF61-46DA-B0EC-5DF7AEE88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5ABD2C-BF3C-4B3F-96BA-6278DEB275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E8B8D-43AC-48D7-B77F-81B7A194109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823713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DFF1FF-3F5B-4DB1-B18A-69F42155BE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C3DD9D2-A2E4-4887-A567-C5BB0C3EA6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79C077D-D086-4296-9AC4-95D53C9836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BD4AB9D-4D1A-4AE4-925B-3DF337B8E2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947A5-5A36-4952-B2CC-0D173D29A5F8}" type="datetimeFigureOut">
              <a:rPr lang="ru-UA" smtClean="0"/>
              <a:t>11.08.2024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D207A2D-238E-4E89-A9A5-B760EB541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F6EBDD8-A4BA-4E95-9593-0BE71A3B7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E8B8D-43AC-48D7-B77F-81B7A194109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9684219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463E8B-E5C7-451E-96C7-53A022A94D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AA0EE0D-C4D0-468A-A54E-358F156623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8FF6A08-EB79-47D2-B577-5C13F23519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4947A5-5A36-4952-B2CC-0D173D29A5F8}" type="datetimeFigureOut">
              <a:rPr lang="ru-UA" smtClean="0"/>
              <a:t>11.08.2024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3960A6A-DC0F-4717-A719-A5B938A739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0E3F57A-CC6C-42A8-96CC-4705883001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4E8B8D-43AC-48D7-B77F-81B7A194109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29655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microsoft.com/office/2007/relationships/hdphoto" Target="../media/hdphoto1.wdp"/><Relationship Id="rId7" Type="http://schemas.openxmlformats.org/officeDocument/2006/relationships/image" Target="../media/image5.png"/><Relationship Id="rId8" Type="http://schemas.microsoft.com/office/2007/relationships/hdphoto" Target="../media/hdphoto2.wdp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C1D1103-476D-4149-92D9-F39D34C890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04A84B31-F26A-4301-8529-C22FCDABDCEE}"/>
              </a:ext>
            </a:extLst>
          </p:cNvPr>
          <p:cNvSpPr/>
          <p:nvPr/>
        </p:nvSpPr>
        <p:spPr>
          <a:xfrm>
            <a:off x="4885287" y="1138112"/>
            <a:ext cx="5380831" cy="4738023"/>
          </a:xfrm>
          <a:prstGeom prst="roundRect">
            <a:avLst/>
          </a:prstGeom>
          <a:solidFill>
            <a:schemeClr val="bg1">
              <a:alpha val="8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98E2B66-B4F5-42B0-9A22-4064D55382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7735" y="2141867"/>
            <a:ext cx="1536550" cy="153655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76CFEDC1-C849-496B-9650-19F3B7D330F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1850" y="1929361"/>
            <a:ext cx="1927262" cy="193273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6E002963-9B11-4AAC-BA0A-F742BC61C61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7619" y="3862091"/>
            <a:ext cx="1715723" cy="1720274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D5C9B7D9-BF94-4CCD-917C-000DBFAD31C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0616" y="3460125"/>
            <a:ext cx="2330789" cy="234981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01C12462-B303-4E9C-8125-D2D0ADC473F8}"/>
              </a:ext>
            </a:extLst>
          </p:cNvPr>
          <p:cNvSpPr txBox="1"/>
          <p:nvPr/>
        </p:nvSpPr>
        <p:spPr>
          <a:xfrm>
            <a:off x="5033442" y="1478765"/>
            <a:ext cx="50845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Arial Narrow" panose="020B0606020202030204" pitchFamily="34" charset="0"/>
              </a:rPr>
              <a:t>Коричневые, коричневая, коричневый, коричневое</a:t>
            </a:r>
            <a:endParaRPr lang="ru-UA" b="1" dirty="0">
              <a:latin typeface="Arial Narrow" panose="020B0606020202030204" pitchFamily="34" charset="0"/>
            </a:endParaRPr>
          </a:p>
        </p:txBody>
      </p:sp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7D46D6B1-980E-40B4-A2A2-EAAE9AF6355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57735" y="2141867"/>
            <a:ext cx="1536550" cy="1536550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4C80FF31-4D18-4E9C-923E-5862AA5CEE3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04698" y="1997504"/>
            <a:ext cx="1927262" cy="1927262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B4C20037-BE6B-467D-863A-DD18A4C38C1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97547" y="3678417"/>
            <a:ext cx="2141565" cy="2141565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A2844F2B-42A2-4117-A3CF-5EA71DA7C8B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10972" y="3943816"/>
            <a:ext cx="1536550" cy="1600976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D8E09DAD-191F-40F8-A486-BCA7B5CF659B}"/>
              </a:ext>
            </a:extLst>
          </p:cNvPr>
          <p:cNvSpPr txBox="1"/>
          <p:nvPr/>
        </p:nvSpPr>
        <p:spPr>
          <a:xfrm>
            <a:off x="5174428" y="1311863"/>
            <a:ext cx="4636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b="1" dirty="0">
                <a:solidFill>
                  <a:prstClr val="black"/>
                </a:solidFill>
                <a:latin typeface="Arial Narrow" panose="020B0606020202030204" pitchFamily="34" charset="0"/>
              </a:rPr>
              <a:t>Чёрный, чёрная, чёрные, чёрное</a:t>
            </a:r>
            <a:endParaRPr lang="ru-UA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pic>
        <p:nvPicPr>
          <p:cNvPr id="36" name="Picture 2">
            <a:extLst>
              <a:ext uri="{FF2B5EF4-FFF2-40B4-BE49-F238E27FC236}">
                <a16:creationId xmlns:a16="http://schemas.microsoft.com/office/drawing/2014/main" id="{8F0B3091-C451-4F4B-82EE-4CEE2BBE9B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7210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подарок Рисунок 21">
            <a:extLst>
              <a:ext uri="{FF2B5EF4-FFF2-40B4-BE49-F238E27FC236}">
                <a16:creationId xmlns:a16="http://schemas.microsoft.com/office/drawing/2014/main" id="{441F9649-77E5-49EF-BCE2-542CF524DD03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9" t="7043" r="13173" b="12787"/>
          <a:stretch/>
        </p:blipFill>
        <p:spPr>
          <a:xfrm>
            <a:off x="127893" y="7040"/>
            <a:ext cx="1107512" cy="1197980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84C69608-ACAA-4F50-ADFB-9DFAE6294ABC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7516" y="1096437"/>
            <a:ext cx="4821371" cy="4821371"/>
          </a:xfrm>
          <a:prstGeom prst="rect">
            <a:avLst/>
          </a:prstGeom>
        </p:spPr>
      </p:pic>
      <p:pic>
        <p:nvPicPr>
          <p:cNvPr id="153" name="Picture 152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57910" y="2961135"/>
            <a:ext cx="2514600" cy="377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707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6" grpId="0" animBg="1"/>
      <p:bldP spid="17" grpId="0"/>
      <p:bldP spid="17" grpId="1"/>
      <p:bldP spid="35" grpId="0"/>
      <p:bldP spid="35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14</Words>
  <Application>Microsoft Office PowerPoint</Application>
  <PresentationFormat>Широкоэкранный</PresentationFormat>
  <Paragraphs>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Arial Narrow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Анастасия Баранник</cp:lastModifiedBy>
  <cp:revision>2</cp:revision>
  <dcterms:created xsi:type="dcterms:W3CDTF">2024-08-10T21:06:48Z</dcterms:created>
  <dcterms:modified xsi:type="dcterms:W3CDTF">2024-08-10T21:23:40Z</dcterms:modified>
</cp:coreProperties>
</file>