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>
      <p:cViewPr varScale="1">
        <p:scale>
          <a:sx n="111" d="100"/>
          <a:sy n="111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A7EBBD-5F3F-A16D-290E-CACBA457F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1703DE-49D3-7668-5FF7-E7E64CD6FA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37F40B-D2E2-7620-9E84-7261C8C8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66930A-C0BA-30B2-A2ED-621BE8483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AA9432-FD11-00F1-EB82-95FF911DF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578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985AA-F0AA-09A6-41DF-547C54DF4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AD36FC-F63B-C585-2FF4-D7F800031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05BD6F-5FFC-51E1-0F3F-C78661615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B33696-14DD-6219-B9BE-F74893F99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1A61CD-EBD4-1B4B-3A76-06BD267D6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42852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3BE5364-1F47-858C-3452-A22BC6729E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34DF9B-C222-E0CA-0647-3C474B9CA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FF4926-90B6-9BFD-CD70-C830C2E05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F8EA2F-7BFE-A41B-B354-B012F96E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5F58CB-4A27-8D6F-3D2A-3A6352DE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485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D6BDE-DA91-4DD8-3242-3B5266209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63772A-8C50-651E-0EAE-13C4B2E56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2EDFFD-0D06-3DAD-0C1D-1388742D0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4525C4-72E9-DEE0-1FD4-83E33BBE7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8D9A42-65BB-88D8-7A39-66AD3617F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32776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E0927-A26B-7AB8-980B-AEFD4AD0C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10514B-F7F0-46D3-E82E-7234CD975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6CF387-358A-F84F-9A47-DFAF2ACEA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7BE614-D7BD-D8E3-9E8E-52004C387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BCA82E-9ABD-093B-33D4-6C25FBF16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12502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29C3A8-0A8D-F783-7090-EE69000EE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314D8-66AA-8BF9-6C3F-4A74D7F03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4D9DF2-8DD0-4A7B-4212-EA3A8689C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BA21F3-9F8F-704E-7295-E51E575BF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68EA3E-54ED-619F-FF73-6E3FCA90A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E85C6-C822-5435-8412-A484BD60C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17194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A8DFED-B24F-BD14-84CD-70CD831E4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421B44-208B-56F5-305F-7189C0CD5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42A51E-CFC4-3942-94B4-8E9F91F8E5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F6D0103-FA7B-E49C-AA49-8C3EEB6DF3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2C7EB42-58BB-3A24-EEB8-639C7D693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4160998-3D64-FE55-C3AF-D99892007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69229C0-1F7F-2F36-C23B-760046A0F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9B160E9-3972-128F-1D2B-44CCFE386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1423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27E95A-8C63-2E1A-D5B5-B62E07082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43C8D4-A5CE-B141-069B-4CD543EF9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78DBFF3-6524-4C46-41A7-CD264C9A2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DCAC1A-4207-E210-1037-82A6A6E54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6218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BAE124F-013E-F5CE-02BD-03DA1C185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9FBA205-6779-5AA6-E6E4-3DB1C515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3D15F05-FD9D-7840-2CA5-4F15626DE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6661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A9FD-BBF4-92C8-F42B-A07A501B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C89635-803B-A63F-FCF2-28171FC00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306002-4F14-04A1-2A08-AD21A87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7E28E5-A8AB-4D67-5A7E-A07D9F44C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8AF716-76C7-296B-FFA7-025C71AC7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5E9096-8818-245A-4E9D-B24D48B73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1806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F340D-0C91-5F36-8F8C-F46B3079A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7DEBB47-5303-896C-486E-B6AAC1CCBC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42BBDF-A49E-4E86-841C-12252FDEC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FB9F7D-347F-E567-6E7E-E0FAEC6B3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4F040C-E65A-A2FC-9490-14DAA2EC1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B6FA5A-3EB3-9915-FE9E-0B45588B9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21834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FDE344-6F6E-5C80-6957-5A7294B4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80AE98-9C2C-17BA-5D32-BBCC14BAF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B201AD-D0F7-8968-3D90-B6BFED12A1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B66212-6CB0-1B88-E0B2-4077F5F063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A1449A-6B62-3694-AE0A-B39B21AFA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2544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microsoft.com/office/2007/relationships/hdphoto" Target="../media/hdphoto1.wdp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996AB37-91CA-3BA0-7042-70984BB74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90"/>
            <a:ext cx="12192000" cy="687329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75EDC8-8415-F52B-BBF4-30ED7BCA0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7" t="2710" r="19956" b="10686"/>
          <a:stretch/>
        </p:blipFill>
        <p:spPr>
          <a:xfrm>
            <a:off x="1828800" y="468186"/>
            <a:ext cx="4935557" cy="604943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EBC623-8A3E-AB18-A7BE-EDE595377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807" y="4333469"/>
            <a:ext cx="2445470" cy="244547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EA21BC2-6586-76EF-CABF-EBE5464C00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7377" y="4333469"/>
            <a:ext cx="2445470" cy="244547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D083511-9D27-23C8-439A-B2763AF78DDB}"/>
              </a:ext>
            </a:extLst>
          </p:cNvPr>
          <p:cNvSpPr txBox="1"/>
          <p:nvPr/>
        </p:nvSpPr>
        <p:spPr>
          <a:xfrm>
            <a:off x="813835" y="5409207"/>
            <a:ext cx="8002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endParaRPr lang="ru-UA" sz="7200" dirty="0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D6F5CC-CAF5-C129-A480-C2D086BE9833}"/>
              </a:ext>
            </a:extLst>
          </p:cNvPr>
          <p:cNvSpPr txBox="1"/>
          <p:nvPr/>
        </p:nvSpPr>
        <p:spPr>
          <a:xfrm>
            <a:off x="7147151" y="5371404"/>
            <a:ext cx="886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endParaRPr lang="ru-UA" sz="7200" dirty="0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8006D20-AB68-CAA5-9C67-189AD19A4B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98" y="4759482"/>
            <a:ext cx="2399492" cy="2178297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1A292C72-BED0-9D25-7DE7-6D45154F53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60" y="4970956"/>
            <a:ext cx="1667220" cy="16672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EBA6FBF-D30F-405E-B008-B7B0D5992D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11852" r="7147" b="11538"/>
          <a:stretch/>
        </p:blipFill>
        <p:spPr>
          <a:xfrm>
            <a:off x="3646051" y="140446"/>
            <a:ext cx="1487486" cy="1385326"/>
          </a:xfrm>
          <a:prstGeom prst="rect">
            <a:avLst/>
          </a:prstGeom>
        </p:spPr>
      </p:pic>
      <p:pic>
        <p:nvPicPr>
          <p:cNvPr id="28" name="Пподарок Рисунок 21">
            <a:extLst>
              <a:ext uri="{FF2B5EF4-FFF2-40B4-BE49-F238E27FC236}">
                <a16:creationId xmlns:a16="http://schemas.microsoft.com/office/drawing/2014/main" id="{9E71057F-E9CE-41E4-823C-1E287206A9B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33128" y="79061"/>
            <a:ext cx="680707" cy="7031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1FB68E9-CBCE-971E-8875-F4050367DF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7" t="4609" r="11781" b="14544"/>
          <a:stretch/>
        </p:blipFill>
        <p:spPr>
          <a:xfrm>
            <a:off x="3175207" y="4333469"/>
            <a:ext cx="2266913" cy="234356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C8B0CF5-29D8-8342-4D67-905647F92E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9706" y="4773086"/>
            <a:ext cx="1667220" cy="166722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3D59D9F-59B2-E19C-9922-352F46B5BC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" b="163"/>
          <a:stretch/>
        </p:blipFill>
        <p:spPr>
          <a:xfrm>
            <a:off x="2989084" y="4316622"/>
            <a:ext cx="2712353" cy="246231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850EB98-5ACA-B9D3-79AF-A5364EA971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/>
          <a:stretch/>
        </p:blipFill>
        <p:spPr>
          <a:xfrm>
            <a:off x="3604284" y="4564269"/>
            <a:ext cx="1785903" cy="209279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0C2AC53-A6DE-B877-7B64-B4FB38D7D4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2" b="8762"/>
          <a:stretch/>
        </p:blipFill>
        <p:spPr>
          <a:xfrm>
            <a:off x="2794725" y="4140180"/>
            <a:ext cx="2950360" cy="267838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A6AA4EC-E14E-0F70-5731-6388DE5E22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6295" y="4897162"/>
            <a:ext cx="1667220" cy="166722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1BA2104-9CBC-F6BA-7DC7-4C5354C830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" b="692"/>
          <a:stretch/>
        </p:blipFill>
        <p:spPr>
          <a:xfrm>
            <a:off x="2922384" y="4248781"/>
            <a:ext cx="2874172" cy="260921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107CD9F-9B83-872B-3709-61C23E140FE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9750" y="4682779"/>
            <a:ext cx="1593186" cy="159318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FE640F1-E9A1-F32F-9CA7-737D43406B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 b="4609"/>
          <a:stretch/>
        </p:blipFill>
        <p:spPr>
          <a:xfrm>
            <a:off x="2915975" y="4192567"/>
            <a:ext cx="2837299" cy="257574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B6880DC-6E00-481C-0974-3B85564B5E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809640">
            <a:off x="3429416" y="4732196"/>
            <a:ext cx="1899099" cy="19106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6498CA3-7DFE-A646-FF9F-D0F0A2D076E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2" b="8412"/>
          <a:stretch/>
        </p:blipFill>
        <p:spPr>
          <a:xfrm>
            <a:off x="2672960" y="3900098"/>
            <a:ext cx="3241419" cy="294261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05481CE-F666-261C-3D77-753E158E8E7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1014" y="4722594"/>
            <a:ext cx="1667220" cy="166722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251D8A4-2A76-C8A4-F8FD-74AD6FEE6A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 t="1504" r="5943" b="23967"/>
          <a:stretch/>
        </p:blipFill>
        <p:spPr>
          <a:xfrm>
            <a:off x="2890090" y="4103885"/>
            <a:ext cx="3083866" cy="2596912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6098CBF-224C-F933-3769-08EDD4B3652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3561" y="4924327"/>
            <a:ext cx="1667220" cy="1621877"/>
          </a:xfrm>
          <a:prstGeom prst="rect">
            <a:avLst/>
          </a:prstGeom>
          <a:effectLst>
            <a:glow rad="1651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393EF51-6F47-57C3-E795-20132D1F50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7" r="10191" b="12532"/>
          <a:stretch/>
        </p:blipFill>
        <p:spPr>
          <a:xfrm>
            <a:off x="3147436" y="4239943"/>
            <a:ext cx="2527913" cy="244547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F4A1BB7-C287-613B-75DA-65B2E1F0F08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0154" y="4850399"/>
            <a:ext cx="1651617" cy="1667220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FC361FE-3D5A-DFF2-CCD8-C221CA59EA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t="1619" r="7280" b="5952"/>
          <a:stretch/>
        </p:blipFill>
        <p:spPr>
          <a:xfrm>
            <a:off x="2848324" y="4075300"/>
            <a:ext cx="2827026" cy="278270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33DB21A-3592-D40A-5D06-D75A2FD1C18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4830" y="4465641"/>
            <a:ext cx="1921587" cy="1921587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487B548-837E-BA32-D768-43A095A4A1F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3" t="10647" r="17263" b="10647"/>
          <a:stretch/>
        </p:blipFill>
        <p:spPr>
          <a:xfrm>
            <a:off x="3154595" y="4467055"/>
            <a:ext cx="2445470" cy="217829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DFE9658B-CCD7-6B10-28E6-C2F8FC90C42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3424" y="4887920"/>
            <a:ext cx="1560113" cy="1667220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1580B61-5CE2-4DD4-2422-5893694043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" t="10647" r="6749" b="17025"/>
          <a:stretch/>
        </p:blipFill>
        <p:spPr>
          <a:xfrm>
            <a:off x="2989084" y="4523771"/>
            <a:ext cx="2624684" cy="225516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B430952-CB46-2BB3-C0CB-3A402482E36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7816" y="4977248"/>
            <a:ext cx="1667220" cy="166092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41" name="Picture 340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693731" y="3308402"/>
            <a:ext cx="214312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0.07435 -0.12893 C 0.08971 -0.15787 0.11302 -0.17338 0.13737 -0.17338 C 0.1651 -0.17338 0.18737 -0.15787 0.20274 -0.12893 L 0.27721 -2.22222E-6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-868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-0.06993 -0.12894 C -0.08438 -0.15787 -0.10638 -0.17338 -0.1293 -0.17338 C -0.15534 -0.17338 -0.17631 -0.15787 -0.19076 -0.12894 L -0.26068 2.22222E-6 " pathEditMode="relative" rAng="0" ptsTypes="AAAAA"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868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06992 -0.12894 C -0.08437 -0.15787 -0.10638 -0.17338 -0.1293 -0.17338 C -0.15534 -0.17338 -0.1763 -0.15787 -0.19075 -0.12894 L -0.26068 3.7037E-6 " pathEditMode="relative" rAng="0" ptsTypes="AAAAA">
                                      <p:cBhvr>
                                        <p:cTn id="7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868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0.07201 -0.12893 C 0.08685 -0.15787 0.10951 -0.17338 0.1332 -0.17338 C 0.16003 -0.17338 0.18164 -0.15787 0.19648 -0.12893 L 0.26862 -2.59259E-6 " pathEditMode="relative" rAng="0" ptsTypes="AAAAA">
                                      <p:cBhvr>
                                        <p:cTn id="10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-8681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-0.06992 -0.12893 C -0.08437 -0.15787 -0.10638 -0.17338 -0.12929 -0.17338 C -0.15534 -0.17338 -0.1763 -0.15787 -0.19075 -0.12893 L -0.26067 -2.22222E-6 " pathEditMode="relative" rAng="0" ptsTypes="AAAAA">
                                      <p:cBhvr>
                                        <p:cTn id="13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8681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-0.06992 -0.12893 C -0.08438 -0.15787 -0.10638 -0.17338 -0.1293 -0.17338 C -0.15534 -0.17338 -0.1763 -0.15787 -0.19076 -0.12893 L -0.26068 -4.07407E-6 " pathEditMode="relative" rAng="0" ptsTypes="AAAAA">
                                      <p:cBhvr>
                                        <p:cTn id="15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8681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0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0.07201 -0.12893 C 0.08685 -0.15787 0.10951 -0.17338 0.13321 -0.17338 C 0.16003 -0.17338 0.18164 -0.15787 0.19649 -0.12893 L 0.26862 -1.85185E-6 " pathEditMode="relative" rAng="0" ptsTypes="AAAAA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-8681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000"/>
                            </p:stCondLst>
                            <p:childTnLst>
                              <p:par>
                                <p:cTn id="1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0.06797 -0.12893 C -0.0819 -0.15787 -0.10325 -0.17338 -0.12552 -0.17338 C -0.15078 -0.17338 -0.17122 -0.15787 -0.18515 -0.12893 L -0.25299 -1.48148E-6 " pathEditMode="relative" rAng="0" ptsTypes="AAAAA">
                                      <p:cBhvr>
                                        <p:cTn id="2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-8681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4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22222E-6 L 0.07122 -0.12894 C 0.08594 -0.15787 0.10833 -0.17338 0.13177 -0.17338 C 0.15833 -0.17338 0.17969 -0.15787 0.1944 -0.12894 L 0.26575 2.22222E-6 " pathEditMode="relative" rAng="0" ptsTypes="AAAAA">
                                      <p:cBhvr>
                                        <p:cTn id="23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1" y="-8681"/>
                                    </p:animMotion>
                                  </p:childTnLst>
                                </p:cTn>
                              </p:par>
                              <p:par>
                                <p:cTn id="2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1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0.07161 -0.12893 C 0.08659 -0.15787 0.10898 -0.17338 0.13255 -0.17338 C 0.15937 -0.17338 0.18086 -0.15787 0.19583 -0.12893 L 0.26771 -7.40741E-7 " pathEditMode="relative" rAng="0" ptsTypes="AAAAA">
                                      <p:cBhvr>
                                        <p:cTn id="26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-8681"/>
                                    </p:animMotion>
                                  </p:childTnLst>
                                </p:cTn>
                              </p:par>
                              <p:par>
                                <p:cTn id="2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8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-0.06992 -0.12894 C -0.08437 -0.15788 -0.10638 -0.17338 -0.12929 -0.17338 C -0.15533 -0.17338 -0.1763 -0.15788 -0.19075 -0.12894 L -0.26067 4.81481E-6 " pathEditMode="relative" rAng="0" ptsTypes="AAAAA">
                                      <p:cBhvr>
                                        <p:cTn id="29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8681"/>
                                    </p:animMotion>
                                  </p:childTnLst>
                                </p:cTn>
                              </p:par>
                              <p:par>
                                <p:cTn id="2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5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06992 -0.12893 C -0.08437 -0.15787 -0.10638 -0.17338 -0.12929 -0.17338 C -0.15533 -0.17338 -0.1763 -0.15787 -0.19075 -0.12893 L -0.26067 -4.07407E-6 " pathEditMode="relative" rAng="0" ptsTypes="AAAAA">
                                      <p:cBhvr>
                                        <p:cTn id="32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8681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2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2000"/>
                            </p:stCondLst>
                            <p:childTnLst>
                              <p:par>
                                <p:cTn id="3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</Words>
  <Application>Microsoft Macintosh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Марианна Сита</cp:lastModifiedBy>
  <cp:revision>11</cp:revision>
  <dcterms:created xsi:type="dcterms:W3CDTF">2024-11-27T20:41:47Z</dcterms:created>
  <dcterms:modified xsi:type="dcterms:W3CDTF">2024-11-29T18:37:30Z</dcterms:modified>
</cp:coreProperties>
</file>