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0F199-D81A-47D4-A150-B9B2119F76C2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837C7-529E-4CFE-BF6F-07EFD456D17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tags" Target="../tags/tag1.xml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6" descr="C:\Users\User\Downloads\pngwing.com - 2022-06-11T155056.091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207568" y="-171400"/>
            <a:ext cx="8136904" cy="659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5606" y="287994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8089" y="177681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5234" y="460518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77323" y="123010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23367" y="213928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0337" y="3154427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9558" y="165787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9817" y="2269222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1625" y="288277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7469" y="344316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7149" y="151462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5406" y="2839256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0622" y="65925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971" y="187403"/>
            <a:ext cx="885949" cy="828791"/>
          </a:xfrm>
          <a:prstGeom prst="rect">
            <a:avLst/>
          </a:prstGeom>
        </p:spPr>
      </p:pic>
      <p:sp>
        <p:nvSpPr>
          <p:cNvPr id="4" name="Content Placeholder 3"/>
          <p:cNvSpPr/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165" name="Picture 16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615055"/>
            <a:ext cx="3238500" cy="3190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00694 0.5451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-0.00586 0.3914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01263 0.6182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yanag</cp:lastModifiedBy>
  <cp:revision>4</cp:revision>
  <dcterms:created xsi:type="dcterms:W3CDTF">2024-04-16T18:21:00Z</dcterms:created>
  <dcterms:modified xsi:type="dcterms:W3CDTF">2024-07-12T06:20:33Z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F42D6637326544B486A84A600BBD7148_12</vt:lpwstr>
  </property>
  <property fmtid="{D5CDD505-2E9C-101B-9397-08002B2CF9AE}" pid="3" name="KSOProductBuildVer">
    <vt:lpwstr>1033-12.2.0.17153</vt:lpwstr>
  </property>
</Properties>
</file>