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1146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650ED5-D069-46D3-ABA0-15473F3A4585}"/>
</file>

<file path=customXml/itemProps2.xml><?xml version="1.0" encoding="utf-8"?>
<ds:datastoreItem xmlns:ds="http://schemas.openxmlformats.org/officeDocument/2006/customXml" ds:itemID="{B94BAAE2-C94F-48FE-8EB2-159538C36EB0}"/>
</file>

<file path=customXml/itemProps3.xml><?xml version="1.0" encoding="utf-8"?>
<ds:datastoreItem xmlns:ds="http://schemas.openxmlformats.org/officeDocument/2006/customXml" ds:itemID="{E2AD310C-E889-415A-A56A-6FF4AF7379BC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