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45" y="2872283"/>
            <a:ext cx="1933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36FC20-9820-4755-BD12-20327D56FE96}"/>
</file>

<file path=customXml/itemProps2.xml><?xml version="1.0" encoding="utf-8"?>
<ds:datastoreItem xmlns:ds="http://schemas.openxmlformats.org/officeDocument/2006/customXml" ds:itemID="{A5700501-BC14-48E4-94D2-3564829AEB74}"/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2024-08-08T13:20:05Z</dcterms:created>
  <dcterms:modified xsi:type="dcterms:W3CDTF">2024-12-11T18:35:16Z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