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6479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9944C8-12F6-446E-B104-254AF0AF9FD3}"/>
</file>

<file path=customXml/itemProps2.xml><?xml version="1.0" encoding="utf-8"?>
<ds:datastoreItem xmlns:ds="http://schemas.openxmlformats.org/officeDocument/2006/customXml" ds:itemID="{DEBC44DC-F6B5-49FC-88BC-C9A64E6FEE24}"/>
</file>

<file path=customXml/itemProps3.xml><?xml version="1.0" encoding="utf-8"?>
<ds:datastoreItem xmlns:ds="http://schemas.openxmlformats.org/officeDocument/2006/customXml" ds:itemID="{5C53DD0F-41FD-4145-8AB2-55D0447A29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