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sv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openxmlformats.org/officeDocument/2006/relationships/slideLayout" Target="../slideLayouts/slideLayout7.xml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>
            <a:fillRect/>
          </a:stretch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1233" y="5022032"/>
            <a:ext cx="34531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живе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щеня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- Жучка.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>
            <a:fillRect/>
          </a:stretch>
        </p:blipFill>
        <p:spPr>
          <a:xfrm>
            <a:off x="1292030" y="375699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/>
          <p:cNvSpPr/>
          <p:nvPr/>
        </p:nvSpPr>
        <p:spPr>
          <a:xfrm>
            <a:off x="1864162" y="5249914"/>
            <a:ext cx="50930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Якось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пішов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набрати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і Жучка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пішла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теж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>
            <a:fillRect/>
          </a:stretch>
        </p:blipFill>
        <p:spPr>
          <a:xfrm>
            <a:off x="1230199" y="316628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/>
          <p:cNvSpPr/>
          <p:nvPr/>
        </p:nvSpPr>
        <p:spPr>
          <a:xfrm>
            <a:off x="1615372" y="5216300"/>
            <a:ext cx="5742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Поки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набирав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жука,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що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дзижчить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/>
          <p:cNvSpPr/>
          <p:nvPr/>
        </p:nvSpPr>
        <p:spPr>
          <a:xfrm>
            <a:off x="2058116" y="5435999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Раптом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почув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гавкіт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/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206278" y="256252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/>
          <p:cNvSpPr/>
          <p:nvPr/>
        </p:nvSpPr>
        <p:spPr>
          <a:xfrm>
            <a:off x="2026521" y="5277240"/>
            <a:ext cx="49199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Він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підбіг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до Жучки і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побачив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/>
          <p:cNvSpPr/>
          <p:nvPr/>
        </p:nvSpPr>
        <p:spPr>
          <a:xfrm>
            <a:off x="1723970" y="5292117"/>
            <a:ext cx="5593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гукнув Жучку, 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втекли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ялинку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43" y="3893978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57" y="4539156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85" y="4360705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64" y="4640709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0" y="2202345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32" y="3269382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5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187869" y="218664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/>
          <p:cNvGrpSpPr/>
          <p:nvPr/>
        </p:nvGrpSpPr>
        <p:grpSpPr>
          <a:xfrm>
            <a:off x="2407488" y="361611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>
              <a:fillRect/>
            </a:stretch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4655174" y="332819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>
              <a:fillRect/>
            </a:stretch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2407488" y="2392015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/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/>
          <p:cNvGrpSpPr/>
          <p:nvPr/>
        </p:nvGrpSpPr>
        <p:grpSpPr>
          <a:xfrm>
            <a:off x="4655174" y="2391948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/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/>
          <p:cNvGrpSpPr/>
          <p:nvPr/>
        </p:nvGrpSpPr>
        <p:grpSpPr>
          <a:xfrm>
            <a:off x="2158769" y="4248023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/>
          <p:cNvGrpSpPr/>
          <p:nvPr/>
        </p:nvGrpSpPr>
        <p:grpSpPr>
          <a:xfrm>
            <a:off x="4611538" y="4261696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1" y="336749"/>
            <a:ext cx="5342785" cy="5438192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26692" y="3059285"/>
            <a:ext cx="2733675" cy="305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1F9D15-894F-49E3-A56F-4157A6A7F1A8}"/>
</file>

<file path=customXml/itemProps2.xml><?xml version="1.0" encoding="utf-8"?>
<ds:datastoreItem xmlns:ds="http://schemas.openxmlformats.org/officeDocument/2006/customXml" ds:itemID="{62A60B24-9A5B-45D5-A2D5-044C43D71DAA}"/>
</file>

<file path=customXml/itemProps3.xml><?xml version="1.0" encoding="utf-8"?>
<ds:datastoreItem xmlns:ds="http://schemas.openxmlformats.org/officeDocument/2006/customXml" ds:itemID="{4C55D321-AEC8-400E-846E-4FF12C991CA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WPS Slides</Application>
  <PresentationFormat>Широкоэкранный</PresentationFormat>
  <Paragraphs>17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17</cp:revision>
  <dcterms:created xsi:type="dcterms:W3CDTF">2024-07-21T13:02:00Z</dcterms:created>
  <dcterms:modified xsi:type="dcterms:W3CDTF">2025-04-09T16:49:10Z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97EB2CB1C40E47049559AD9AF4479F13_12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