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30332" y="2773935"/>
            <a:ext cx="2457450" cy="401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7</cp:revision>
  <dcterms:created xsi:type="dcterms:W3CDTF">2024-05-11T20:20:00Z</dcterms:created>
  <dcterms:modified xsi:type="dcterms:W3CDTF">2024-10-29T10:51:40Z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</Properties>
</file>