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2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9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5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1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4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5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6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130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6139" y="1151792"/>
            <a:ext cx="7341576" cy="31828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18" y="1487749"/>
            <a:ext cx="2239030" cy="223903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207020" y="2078029"/>
            <a:ext cx="1260000" cy="1260000"/>
            <a:chOff x="1374073" y="1301261"/>
            <a:chExt cx="1440000" cy="144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65471" y="334608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нье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5471" y="334393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7146" y="334038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4676" y="3362353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кон-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фе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-ты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4676" y="335733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маш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1327" y="336127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по-душ-ка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8820" y="336924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ко-ляс-ка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9" y="1597702"/>
            <a:ext cx="1596019" cy="2074824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207020" y="2079960"/>
            <a:ext cx="1260000" cy="1260000"/>
            <a:chOff x="1374073" y="1301261"/>
            <a:chExt cx="1440000" cy="144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07020" y="2080044"/>
            <a:ext cx="1260000" cy="1260000"/>
            <a:chOff x="1374073" y="1301261"/>
            <a:chExt cx="1440000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18" y="1487749"/>
            <a:ext cx="2239030" cy="2239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1" y="1423998"/>
            <a:ext cx="2177293" cy="22097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5" y="1479688"/>
            <a:ext cx="2239030" cy="223903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5427644" y="1071158"/>
            <a:ext cx="2636807" cy="2728071"/>
            <a:chOff x="4002348" y="-210987"/>
            <a:chExt cx="2636807" cy="2728071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426" y="-210987"/>
              <a:ext cx="1940317" cy="169777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081" y="404240"/>
              <a:ext cx="2080074" cy="2080074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68074">
              <a:off x="3871309" y="551498"/>
              <a:ext cx="2096625" cy="1834547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08" y="1397536"/>
            <a:ext cx="2172993" cy="217299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5" y="1484204"/>
            <a:ext cx="2239030" cy="223903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201181" y="2074547"/>
            <a:ext cx="1260000" cy="1260000"/>
            <a:chOff x="1374073" y="1301261"/>
            <a:chExt cx="1440000" cy="1440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01181" y="2081052"/>
            <a:ext cx="1260000" cy="1260000"/>
            <a:chOff x="1374073" y="1301261"/>
            <a:chExt cx="1440000" cy="144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40" y="1478080"/>
            <a:ext cx="2239030" cy="22390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7" y="1081490"/>
            <a:ext cx="2713913" cy="271391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215768" y="2071755"/>
            <a:ext cx="1260000" cy="1260000"/>
            <a:chOff x="1374073" y="1301261"/>
            <a:chExt cx="1440000" cy="1440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70" y="1484328"/>
            <a:ext cx="2239030" cy="223903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01" y="1503769"/>
            <a:ext cx="2006167" cy="2006167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212859" y="2066251"/>
            <a:ext cx="1260000" cy="1260000"/>
            <a:chOff x="1374073" y="1301261"/>
            <a:chExt cx="1440000" cy="14400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89" y="1474484"/>
            <a:ext cx="2239030" cy="22390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68" y="1242476"/>
            <a:ext cx="2438446" cy="243844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135" y="5333753"/>
            <a:ext cx="1283613" cy="111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9077" y="19120"/>
            <a:ext cx="4123864" cy="41238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90817" y="2856859"/>
            <a:ext cx="28575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2025-08-20T08:15:51Z</dcterms:created>
  <dcterms:modified xsi:type="dcterms:W3CDTF">2025-09-04T15:56:16Z</dcterms:modified>
</cp:coreProperties>
</file>