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tags" Target="../tags/tag1.xml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5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96" y="5659870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12" y="-29954"/>
            <a:ext cx="1325219" cy="1232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" y="2310130"/>
            <a:ext cx="29432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2024-04-20T11:25:00Z</dcterms:created>
  <dcterms:modified xsi:type="dcterms:W3CDTF">2024-06-10T10:57:09Z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</Properties>
</file>