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3828" y="20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29.01.2025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157381" y="613427"/>
              <a:ext cx="32239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ВИШНИ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18048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284823" y="613427"/>
                <a:ext cx="29690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ВИШЕН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190791" y="613427"/>
              <a:ext cx="25987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ОКНА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087417" y="3859539"/>
              <a:ext cx="30716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ЭТО БАШНИ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406120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476383" y="613427"/>
                <a:ext cx="2585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ОКОН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604249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314479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БАШЕН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72483" y="409864"/>
            <a:ext cx="3279002" cy="3184399"/>
            <a:chOff x="4172483" y="409864"/>
            <a:chExt cx="3279002" cy="3184399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595000" y="613427"/>
                <a:ext cx="23487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ПНИ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279" y="777529"/>
              <a:ext cx="2816734" cy="281673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48337" y="418048"/>
            <a:ext cx="3295833" cy="2955303"/>
            <a:chOff x="7848337" y="418048"/>
            <a:chExt cx="3295833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48337" y="418048"/>
              <a:ext cx="3295833" cy="2955303"/>
              <a:chOff x="4140550" y="401129"/>
              <a:chExt cx="3295833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140550" y="613427"/>
                <a:ext cx="32576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САПОГИ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1274" y="3599256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335313" y="613427"/>
                <a:ext cx="28680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ТУФЛИ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49079" y="399437"/>
            <a:ext cx="3279002" cy="2955303"/>
            <a:chOff x="92987" y="-2984062"/>
            <a:chExt cx="3279002" cy="2955303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494817" y="613427"/>
                <a:ext cx="25490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ПНЕЙ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3240" y="407969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364172" y="613427"/>
                <a:ext cx="28103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САПОГ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1274" y="3594170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261581" y="613427"/>
                <a:ext cx="30155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4166" y="3607906"/>
            <a:ext cx="3279002" cy="2955303"/>
            <a:chOff x="6014166" y="3607906"/>
            <a:chExt cx="3279002" cy="2955303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607906"/>
              <a:ext cx="3279002" cy="2955303"/>
              <a:chOff x="4157381" y="401129"/>
              <a:chExt cx="3279002" cy="2955303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62378" y="613427"/>
                <a:ext cx="30139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НОСКИ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403" y="4536216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515" y="4615323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4204" y="407939"/>
            <a:ext cx="3279002" cy="2977939"/>
            <a:chOff x="7864204" y="407939"/>
            <a:chExt cx="3279002" cy="2977939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07939"/>
              <a:ext cx="3279002" cy="2959632"/>
              <a:chOff x="4157381" y="396800"/>
              <a:chExt cx="3279002" cy="2959632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188150" y="396800"/>
                <a:ext cx="319042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КАРАНДАШИ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20718" y="403534"/>
            <a:ext cx="3328695" cy="2955303"/>
            <a:chOff x="4120718" y="403534"/>
            <a:chExt cx="3328695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20718" y="403534"/>
              <a:ext cx="3328695" cy="2955303"/>
              <a:chOff x="4107688" y="401129"/>
              <a:chExt cx="3328695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107688" y="613427"/>
                <a:ext cx="33233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ЯБЛОНИ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65862" y="408296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176623" y="613427"/>
                <a:ext cx="31854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ЯБЛОНЬ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760154" y="290216"/>
            <a:ext cx="3475759" cy="3078142"/>
            <a:chOff x="-13058" y="-3106901"/>
            <a:chExt cx="3475759" cy="3078142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-13058" y="-3106901"/>
              <a:ext cx="3475759" cy="3078142"/>
              <a:chOff x="4051336" y="278290"/>
              <a:chExt cx="3475759" cy="3078142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051336" y="278290"/>
                <a:ext cx="347575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</a:t>
                </a:r>
              </a:p>
              <a:p>
                <a:pPr algn="ctr"/>
                <a:r>
                  <a:rPr lang="ru-RU" sz="4000" dirty="0"/>
                  <a:t>КАРАНДАШЕЙ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5994799" y="3598971"/>
            <a:ext cx="3292622" cy="2955303"/>
            <a:chOff x="79367" y="-2984062"/>
            <a:chExt cx="3292622" cy="2955303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79367" y="-2984062"/>
              <a:ext cx="3292622" cy="2955303"/>
              <a:chOff x="4143761" y="401129"/>
              <a:chExt cx="3292622" cy="2955303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143761" y="613427"/>
                <a:ext cx="32512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НОСКОВ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62017" y="407357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</a:t>
                </a:r>
              </a:p>
              <a:p>
                <a:pPr algn="ctr"/>
                <a:r>
                  <a:rPr lang="ru-RU" sz="4000" dirty="0"/>
                  <a:t>АПЕЛЬСИНЫ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0684" y="415851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394860" y="746743"/>
                <a:ext cx="28264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ПЕРЬЯ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1274" y="3605441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353985" y="746743"/>
                <a:ext cx="29081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ЭТО РУЖЬЯ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57381" y="408296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193719" y="407953"/>
                <a:ext cx="320632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НЕТ </a:t>
                </a:r>
              </a:p>
              <a:p>
                <a:pPr algn="ctr"/>
                <a:r>
                  <a:rPr lang="ru-RU" sz="3600" dirty="0"/>
                  <a:t>АПЕЛЬСИНОВ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60209" y="406026"/>
            <a:ext cx="3279002" cy="2955303"/>
            <a:chOff x="92987" y="-2984062"/>
            <a:chExt cx="3279002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256774" y="613427"/>
                <a:ext cx="30251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ПЕРЬЕВ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96973"/>
            <a:ext cx="3279002" cy="2955303"/>
            <a:chOff x="92987" y="-2984062"/>
            <a:chExt cx="3279002" cy="2955303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344137" y="613427"/>
                <a:ext cx="285046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НЕТ РУЖЕЙ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10336" y="1259042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25908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8CEE30-BEB6-46FC-876C-D0B327FDF325}"/>
</file>

<file path=customXml/itemProps2.xml><?xml version="1.0" encoding="utf-8"?>
<ds:datastoreItem xmlns:ds="http://schemas.openxmlformats.org/officeDocument/2006/customXml" ds:itemID="{604A1A5F-CA5C-4741-8585-06BF001BAA11}"/>
</file>

<file path=customXml/itemProps3.xml><?xml version="1.0" encoding="utf-8"?>
<ds:datastoreItem xmlns:ds="http://schemas.openxmlformats.org/officeDocument/2006/customXml" ds:itemID="{E304629B-47B0-4C50-B939-97CD36EC0066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2025-01-29T13:56:17Z</dcterms:created>
  <dcterms:modified xsi:type="dcterms:W3CDTF">2025-01-29T14:41:40Z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