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238" y="1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16.12.2024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microsoft.com/office/2007/relationships/hdphoto" Target="../media/hdphoto1.wdp"/><Relationship Id="rId8" Type="http://schemas.openxmlformats.org/officeDocument/2006/relationships/image" Target="../media/image5.png"/><Relationship Id="rId9" Type="http://schemas.microsoft.com/office/2007/relationships/hdphoto" Target="../media/hdphoto2.wdp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microsoft.com/office/2007/relationships/hdphoto" Target="../media/hdphoto3.wdp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5" Type="http://schemas.microsoft.com/office/2007/relationships/hdphoto" Target="../media/hdphoto4.wdp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microsoft.com/office/2007/relationships/hdphoto" Target="../media/hdphoto5.wdp"/><Relationship Id="rId19" Type="http://schemas.openxmlformats.org/officeDocument/2006/relationships/image" Target="../media/image12.png"/><Relationship Id="rId20" Type="http://schemas.openxmlformats.org/officeDocument/2006/relationships/image" Target="../media/image13.png"/><Relationship Id="rId21" Type="http://schemas.microsoft.com/office/2007/relationships/hdphoto" Target="../media/hdphoto6.wdp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openxmlformats.org/officeDocument/2006/relationships/image" Target="../media/image16.png"/><Relationship Id="rId25" Type="http://schemas.microsoft.com/office/2007/relationships/hdphoto" Target="../media/hdphoto7.wdp"/><Relationship Id="rId26" Type="http://schemas.openxmlformats.org/officeDocument/2006/relationships/image" Target="../media/image17.png"/><Relationship Id="rId27" Type="http://schemas.openxmlformats.org/officeDocument/2006/relationships/image" Target="../media/image18.png"/><Relationship Id="rId28" Type="http://schemas.microsoft.com/office/2007/relationships/hdphoto" Target="../media/hdphoto8.wdp"/><Relationship Id="rId29" Type="http://schemas.openxmlformats.org/officeDocument/2006/relationships/image" Target="../media/image19.png"/><Relationship Id="rId30" Type="http://schemas.openxmlformats.org/officeDocument/2006/relationships/image" Target="../media/image20.png"/><Relationship Id="rId31" Type="http://schemas.microsoft.com/office/2007/relationships/hdphoto" Target="../media/hdphoto9.wdp"/><Relationship Id="rId32" Type="http://schemas.openxmlformats.org/officeDocument/2006/relationships/image" Target="../media/image21.png"/><Relationship Id="rId33" Type="http://schemas.openxmlformats.org/officeDocument/2006/relationships/image" Target="../media/image22.png"/><Relationship Id="rId34" Type="http://schemas.openxmlformats.org/officeDocument/2006/relationships/image" Target="../media/image23.png"/><Relationship Id="rId3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в помещении, стена, Сантехнический прибор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F0061391-7EE4-EE34-42A1-33827EDB5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393700" y="430150"/>
            <a:ext cx="5864225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8" name="Рисунок 7" descr="Изображение выглядит как ванная, вода, ванна, всплеск&#10;&#10;Автоматически созданное описание">
            <a:extLst>
              <a:ext uri="{FF2B5EF4-FFF2-40B4-BE49-F238E27FC236}">
                <a16:creationId xmlns:a16="http://schemas.microsoft.com/office/drawing/2014/main" id="{3657406F-519F-4EA8-5ACE-BAE1A36D89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6803" y="1639014"/>
            <a:ext cx="4286155" cy="428615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бутылка, иллюстрация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B6990156-E3C0-3C74-7627-8A149F2EE2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55729" y1="83073" x2="60677" y2="98698"/>
                        <a14:backgroundMark x1="65885" y1="85417" x2="68229" y2="98177"/>
                        <a14:backgroundMark x1="75521" y1="84635" x2="74479" y2="95052"/>
                        <a14:backgroundMark x1="83333" y1="76042" x2="81250" y2="89583"/>
                        <a14:backgroundMark x1="86719" y1="64063" x2="72656" y2="72396"/>
                        <a14:backgroundMark x1="72656" y1="72396" x2="40104" y2="7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89" y="321225"/>
            <a:ext cx="2303329" cy="230332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C9AF43B-0D03-7760-75D3-D7F71C250B5F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973" y="2544262"/>
            <a:ext cx="1784188" cy="178418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29CB0C8-6DA8-E2ED-EF36-5FC262CDFF1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5"/>
          <a:stretch/>
        </p:blipFill>
        <p:spPr>
          <a:xfrm>
            <a:off x="2874488" y="2546642"/>
            <a:ext cx="937673" cy="178418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604A8A7-9A69-F579-B117-C0B5147BA34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96"/>
          <a:stretch/>
        </p:blipFill>
        <p:spPr>
          <a:xfrm>
            <a:off x="2027973" y="2544568"/>
            <a:ext cx="910004" cy="178418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3925DB7-53F6-7856-ECEC-71306B957C24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197" y="2537763"/>
            <a:ext cx="2067345" cy="206734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18C184E-E513-6D92-E2E7-12825031385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29"/>
          <a:stretch/>
        </p:blipFill>
        <p:spPr>
          <a:xfrm>
            <a:off x="1940591" y="2537762"/>
            <a:ext cx="1084768" cy="206734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3D9C6A5-9D30-CE6B-D494-4F3B59E20DF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2"/>
          <a:stretch/>
        </p:blipFill>
        <p:spPr>
          <a:xfrm>
            <a:off x="3025359" y="2540304"/>
            <a:ext cx="982577" cy="206734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77321D6-27E9-05F0-B0BA-A00E1DE4BA22}"/>
              </a:ext>
            </a:extLst>
          </p:cNvPr>
          <p:cNvPicPr>
            <a:picLocks noChangeAspect="1"/>
          </p:cNvPicPr>
          <p:nvPr/>
        </p:nvPicPr>
        <p:blipFill>
          <a:blip r:embed="rId14">
            <a:grayscl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434" y="2490167"/>
            <a:ext cx="1860167" cy="186016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BF56DAD-F557-F0D9-BEBA-D9EC074EC5B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43"/>
          <a:stretch/>
        </p:blipFill>
        <p:spPr>
          <a:xfrm>
            <a:off x="1999189" y="2490748"/>
            <a:ext cx="996239" cy="186016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15B1ABA2-F066-964B-EC0A-51B259007C3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4"/>
          <a:stretch/>
        </p:blipFill>
        <p:spPr>
          <a:xfrm>
            <a:off x="2995428" y="2490748"/>
            <a:ext cx="864159" cy="186016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ED49A8B-E197-CAF1-F48E-893ECA33A92E}"/>
              </a:ext>
            </a:extLst>
          </p:cNvPr>
          <p:cNvPicPr>
            <a:picLocks noChangeAspect="1"/>
          </p:cNvPicPr>
          <p:nvPr/>
        </p:nvPicPr>
        <p:blipFill>
          <a:blip r:embed="rId17">
            <a:grayscl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26" y="2533239"/>
            <a:ext cx="1860168" cy="186016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25FD1B01-CDD9-83BB-3FBD-6DB8E8C94D7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51"/>
          <a:stretch/>
        </p:blipFill>
        <p:spPr>
          <a:xfrm>
            <a:off x="1979685" y="2530698"/>
            <a:ext cx="903102" cy="186016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755D299-243A-CECB-AC68-73CC18C3F70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0"/>
          <a:stretch/>
        </p:blipFill>
        <p:spPr>
          <a:xfrm>
            <a:off x="2882787" y="2530698"/>
            <a:ext cx="957065" cy="186016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CE18D0C-239D-572E-F002-D2407B33623C}"/>
              </a:ext>
            </a:extLst>
          </p:cNvPr>
          <p:cNvPicPr>
            <a:picLocks noChangeAspect="1"/>
          </p:cNvPicPr>
          <p:nvPr/>
        </p:nvPicPr>
        <p:blipFill>
          <a:blip r:embed="rId20">
            <a:grayscl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354" y="2566105"/>
            <a:ext cx="1809360" cy="180936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7312E51-34AE-1528-A6BE-D0CFB18936D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23"/>
          <a:stretch/>
        </p:blipFill>
        <p:spPr>
          <a:xfrm>
            <a:off x="2104518" y="2563564"/>
            <a:ext cx="938640" cy="180936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4A0D6F20-BF3A-054C-EBB6-C558755E9CE8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7"/>
          <a:stretch/>
        </p:blipFill>
        <p:spPr>
          <a:xfrm>
            <a:off x="3025066" y="2563564"/>
            <a:ext cx="888811" cy="18093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4FDFB14-C82F-7E8F-EE16-21742E79600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серебряный, шестиугольник&#10;&#10;Автоматически созданное описание">
            <a:extLst>
              <a:ext uri="{FF2B5EF4-FFF2-40B4-BE49-F238E27FC236}">
                <a16:creationId xmlns:a16="http://schemas.microsoft.com/office/drawing/2014/main" id="{55138A31-8A5B-D308-2463-FEB5AD7C2DCB}"/>
              </a:ext>
            </a:extLst>
          </p:cNvPr>
          <p:cNvPicPr>
            <a:picLocks noChangeAspect="1"/>
          </p:cNvPicPr>
          <p:nvPr/>
        </p:nvPicPr>
        <p:blipFill>
          <a:blip r:embed="rId24">
            <a:grayscl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992" y="2633512"/>
            <a:ext cx="1600659" cy="1600659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серебряный, шестиугольник&#10;&#10;Автоматически созданное описание">
            <a:extLst>
              <a:ext uri="{FF2B5EF4-FFF2-40B4-BE49-F238E27FC236}">
                <a16:creationId xmlns:a16="http://schemas.microsoft.com/office/drawing/2014/main" id="{58D7C925-CF89-E98E-1020-A8FAE75F44F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00"/>
          <a:stretch/>
        </p:blipFill>
        <p:spPr>
          <a:xfrm>
            <a:off x="2253341" y="2628670"/>
            <a:ext cx="749105" cy="1600659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еребряный, шестиугольник&#10;&#10;Автоматически созданное описание">
            <a:extLst>
              <a:ext uri="{FF2B5EF4-FFF2-40B4-BE49-F238E27FC236}">
                <a16:creationId xmlns:a16="http://schemas.microsoft.com/office/drawing/2014/main" id="{C5F4BB70-3641-A946-4C03-CCA1EE193D5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0"/>
          <a:stretch/>
        </p:blipFill>
        <p:spPr>
          <a:xfrm>
            <a:off x="3002446" y="2628670"/>
            <a:ext cx="851554" cy="160065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строительство, башенка, Замок, замок&#10;&#10;Автоматически созданное описание">
            <a:extLst>
              <a:ext uri="{FF2B5EF4-FFF2-40B4-BE49-F238E27FC236}">
                <a16:creationId xmlns:a16="http://schemas.microsoft.com/office/drawing/2014/main" id="{7BEB0BE2-CB77-F09C-4A49-767F52CF0C00}"/>
              </a:ext>
            </a:extLst>
          </p:cNvPr>
          <p:cNvPicPr>
            <a:picLocks noChangeAspect="1"/>
          </p:cNvPicPr>
          <p:nvPr/>
        </p:nvPicPr>
        <p:blipFill>
          <a:blip r:embed="rId27">
            <a:grayscl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3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052" y="2630971"/>
            <a:ext cx="1742022" cy="154846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строительство, башенка, Замок, замок&#10;&#10;Автоматически созданное описание">
            <a:extLst>
              <a:ext uri="{FF2B5EF4-FFF2-40B4-BE49-F238E27FC236}">
                <a16:creationId xmlns:a16="http://schemas.microsoft.com/office/drawing/2014/main" id="{0BA18E6C-0BAD-3BF5-713E-55F5953C4A9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1"/>
          <a:stretch/>
        </p:blipFill>
        <p:spPr>
          <a:xfrm>
            <a:off x="2960941" y="2630970"/>
            <a:ext cx="879868" cy="154846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строительство, башенка, Замок, замок&#10;&#10;Автоматически созданное описание">
            <a:extLst>
              <a:ext uri="{FF2B5EF4-FFF2-40B4-BE49-F238E27FC236}">
                <a16:creationId xmlns:a16="http://schemas.microsoft.com/office/drawing/2014/main" id="{3C958555-E20C-B8B4-BEE8-3C33B60A08B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8"/>
          <a:stretch/>
        </p:blipFill>
        <p:spPr>
          <a:xfrm>
            <a:off x="2098787" y="2630970"/>
            <a:ext cx="862154" cy="1548464"/>
          </a:xfrm>
          <a:prstGeom prst="rect">
            <a:avLst/>
          </a:prstGeom>
        </p:spPr>
      </p:pic>
      <p:pic>
        <p:nvPicPr>
          <p:cNvPr id="6" name="Рисунок 5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4B576521-5DCC-274E-21F6-CD9C6153E41E}"/>
              </a:ext>
            </a:extLst>
          </p:cNvPr>
          <p:cNvPicPr>
            <a:picLocks noChangeAspect="1"/>
          </p:cNvPicPr>
          <p:nvPr/>
        </p:nvPicPr>
        <p:blipFill>
          <a:blip r:embed="rId30">
            <a:grayscl/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701" y="2216478"/>
            <a:ext cx="2190750" cy="2190750"/>
          </a:xfrm>
          <a:prstGeom prst="rect">
            <a:avLst/>
          </a:prstGeom>
        </p:spPr>
      </p:pic>
      <p:pic>
        <p:nvPicPr>
          <p:cNvPr id="9" name="Рисунок 8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9A2BDDA2-CCF4-8A99-CFA7-D90A1A9A1C3D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46"/>
          <a:stretch/>
        </p:blipFill>
        <p:spPr>
          <a:xfrm>
            <a:off x="1798296" y="2216478"/>
            <a:ext cx="1100948" cy="219075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564BDCAF-1596-7CEF-059F-23323984C817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4"/>
          <a:stretch/>
        </p:blipFill>
        <p:spPr>
          <a:xfrm>
            <a:off x="2899244" y="2216478"/>
            <a:ext cx="1089802" cy="219075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снимок экрана, синий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E63DD00-CFA1-D7C0-EBFE-9DE988B2EEA5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0" t="33863"/>
          <a:stretch/>
        </p:blipFill>
        <p:spPr>
          <a:xfrm>
            <a:off x="2196209" y="1088781"/>
            <a:ext cx="1784188" cy="167283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7361D1-3C24-F1A4-CAAD-45FD9CF777E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19" y="539075"/>
            <a:ext cx="5342785" cy="5438192"/>
          </a:xfrm>
          <a:prstGeom prst="rect">
            <a:avLst/>
          </a:prstGeom>
        </p:spPr>
      </p:pic>
      <p:pic>
        <p:nvPicPr>
          <p:cNvPr id="382" name="Picture 381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981537" y="1316786"/>
            <a:ext cx="470535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0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1000"/>
                            </p:stCondLst>
                            <p:childTnLst>
                              <p:par>
                                <p:cTn id="2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000"/>
                            </p:stCondLst>
                            <p:childTnLst>
                              <p:par>
                                <p:cTn id="3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00"/>
                            </p:stCondLst>
                            <p:childTnLst>
                              <p:par>
                                <p:cTn id="3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000"/>
                            </p:stCondLst>
                            <p:childTnLst>
                              <p:par>
                                <p:cTn id="3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93907F3-7F65-4311-9006-DCC03E0628AE}"/>
</file>

<file path=customXml/itemProps2.xml><?xml version="1.0" encoding="utf-8"?>
<ds:datastoreItem xmlns:ds="http://schemas.openxmlformats.org/officeDocument/2006/customXml" ds:itemID="{0BB1186C-4722-4394-9328-477AB579C277}"/>
</file>

<file path=customXml/itemProps3.xml><?xml version="1.0" encoding="utf-8"?>
<ds:datastoreItem xmlns:ds="http://schemas.openxmlformats.org/officeDocument/2006/customXml" ds:itemID="{B8C055A3-A377-4483-A09C-3670674EE568}"/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37</cp:revision>
  <dcterms:created xsi:type="dcterms:W3CDTF">2024-07-21T13:02:50Z</dcterms:created>
  <dcterms:modified xsi:type="dcterms:W3CDTF">2024-12-16T10:52:27Z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