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0F2E3-9E2F-49D8-9751-A2BD6FA30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2DE376-EC25-4AF0-A21E-0A19DB48D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6204C8-2C30-43DF-8B76-BA469389F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EA5EEF-452C-4659-A096-6604CC173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0421CE-5D6F-431C-A9AF-9F92709FA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13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5A0A4-BBE7-4977-8333-68A2689AD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F8AE14-474D-4098-918C-6E6D24CB3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A271C1-D167-4F8E-BA0A-4518B062F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6A607F-2906-499E-A9B7-87B3AA89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B53CB2-9083-46FD-A0F3-BE57F1F22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550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CA0D915-0707-4B55-8713-8A5B6322C3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A43914-EE49-4DA3-B169-EDD15AF6C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110FD8-7754-4023-80ED-CD883EE77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05C654-4225-49F3-B1A5-53D930B4D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4DB548-89EB-4145-8C51-7402E52BC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30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6DC62-01EC-4147-8C2A-ABAD660C9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3963D6-4FA8-44AA-A3C4-3E99CB5E8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3BA9CB-11D0-4CDB-A907-E799FFAAF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77A439-D49A-4267-86F6-EF22E69E7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BFBC8C-CA75-4693-AFAC-50736264D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91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19D1F-099E-41BC-8F9A-3DCD60616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7214B1-AE4D-4F63-B704-F4D01A946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D2843A-E9C1-4C00-B92D-A4B38456A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489643-967C-4DC1-B600-C6F3489D5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A0781-D7B8-4ADE-A217-9599B97F3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79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C73C00-4AB2-43C5-8865-6CFB7D1E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56F87-E315-4F7D-88F9-814ADDBBC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74E5B9-4004-498B-B441-2DF8E5FA7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09DC06-50DA-4B96-BB9F-D5C126690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6F1BBD-BC4F-4A86-9E02-AE55C08F4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5680A4-A51C-485E-B359-5A78A17F4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76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BCEAE-658F-4B77-8274-F40C8EAA3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663B30-06EB-4FB5-AB85-EEB2887A1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14870F-3852-4754-9B9A-13507AA74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311F5B-65C7-4FE2-BF51-E2C56631A0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8B12B6-FCB5-4D63-9923-01AE4CC96A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4ACBFC-2A7F-43E6-BABC-191639F8C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94CBDB-1184-429A-BB7E-7A80BF38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1D1F2C6-BC7A-4D1F-B868-11469394B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00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FD4D3-6BB3-484E-B438-DD807B06A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A33DE1-B4B3-4137-BCA6-E238526C4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A6A491-C3F7-4A18-B6EB-7B42332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3D6332-AF18-44F2-BEAD-E1105F2EA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36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D316F5-624A-46D0-938E-7023FEA91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F871C2-6D2D-4110-9EF0-ED984A7D6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13761C-7F40-460E-A4F3-EC91C59CF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139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620BF-658E-489C-979B-E1046682F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83281B-6BA8-466A-AFE1-88CCC6A1B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798B20-F334-4FA0-8F2E-5FA577985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6A797F-CEB8-429B-BB0C-EEE6BBD76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C3D898-64C2-4CAD-B03F-FAFAEDC49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B9AF03-1E2C-431E-B06D-0950C6F83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27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66A0DE-F880-405F-B22C-4EDB967E1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BBA219-493E-4F35-A469-5CBDB6A020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CB0973-E81E-4DF1-8E0B-D94335264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A69329-C6F6-4A67-8762-62A072B93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FCBEDF-C2E3-47A9-B6AA-51E640B9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FBFA34-4511-400F-B301-D3CCFD8AB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7694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9213DC-9B59-498C-86DC-A5FD844AD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E2453E-79A9-4961-9D03-B67154BB4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950658-A0C5-4FF3-9F18-375A6137E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DA04C-81DF-4F79-9E07-9FD776F1DE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39E183-8C19-45E6-90B9-326DAF2EB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CBEF49-952B-4F2F-9B73-5F9A0F601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6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sv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17EEFE-DE91-43AF-BFAE-62BFB27FF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600A27-4461-4A65-B4AB-C0F27CDA6E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7" t="8056" r="12084" b="10833"/>
          <a:stretch/>
        </p:blipFill>
        <p:spPr>
          <a:xfrm>
            <a:off x="3228975" y="1009650"/>
            <a:ext cx="5238750" cy="5562600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B3790D6-D0FB-4F53-A714-8E035B93D671}"/>
              </a:ext>
            </a:extLst>
          </p:cNvPr>
          <p:cNvGrpSpPr/>
          <p:nvPr/>
        </p:nvGrpSpPr>
        <p:grpSpPr>
          <a:xfrm>
            <a:off x="4843462" y="5457824"/>
            <a:ext cx="1876426" cy="833437"/>
            <a:chOff x="1200150" y="4267199"/>
            <a:chExt cx="1876426" cy="914400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4856674B-E285-499B-A858-2E92812B73F9}"/>
                </a:ext>
              </a:extLst>
            </p:cNvPr>
            <p:cNvSpPr/>
            <p:nvPr/>
          </p:nvSpPr>
          <p:spPr>
            <a:xfrm>
              <a:off x="1200150" y="4352925"/>
              <a:ext cx="1876426" cy="714375"/>
            </a:xfrm>
            <a:prstGeom prst="ellipse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Глаз со сплошной заливкой">
              <a:extLst>
                <a:ext uri="{FF2B5EF4-FFF2-40B4-BE49-F238E27FC236}">
                  <a16:creationId xmlns:a16="http://schemas.microsoft.com/office/drawing/2014/main" id="{C7D2AC28-4933-48C9-BBA0-959DE3789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00163" y="4267199"/>
              <a:ext cx="914400" cy="914400"/>
            </a:xfrm>
            <a:prstGeom prst="rect">
              <a:avLst/>
            </a:prstGeom>
          </p:spPr>
        </p:pic>
        <p:pic>
          <p:nvPicPr>
            <p:cNvPr id="11" name="Рисунок 10" descr="Глаз со сплошной заливкой">
              <a:extLst>
                <a:ext uri="{FF2B5EF4-FFF2-40B4-BE49-F238E27FC236}">
                  <a16:creationId xmlns:a16="http://schemas.microsoft.com/office/drawing/2014/main" id="{63B29F7F-208D-4A33-B9F2-62479BF1A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109787" y="4267199"/>
              <a:ext cx="914400" cy="914400"/>
            </a:xfrm>
            <a:prstGeom prst="rect">
              <a:avLst/>
            </a:prstGeom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736E568-AD57-4FA5-B1F3-013C698EDE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712" y="1747837"/>
            <a:ext cx="3362325" cy="336232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7F45BBE-1C95-4D9D-ADDF-8F71F5C2F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861" y="5602419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Изображение выглядит как мебель, кровать, постельные принадлежности, спальная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60F39394-BD64-57C5-B236-057758FAA5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620" y="2431256"/>
            <a:ext cx="3362325" cy="2521743"/>
          </a:xfrm>
          <a:prstGeom prst="rect">
            <a:avLst/>
          </a:prstGeom>
        </p:spPr>
      </p:pic>
      <p:pic>
        <p:nvPicPr>
          <p:cNvPr id="4" name="Рисунок 3" descr="Изображение выглядит как транспорт, самолет, транспортное средство, Путешествие по воздуху&#10;&#10;Автоматически созданное описание">
            <a:extLst>
              <a:ext uri="{FF2B5EF4-FFF2-40B4-BE49-F238E27FC236}">
                <a16:creationId xmlns:a16="http://schemas.microsoft.com/office/drawing/2014/main" id="{064EDAF3-73FA-DC93-6ECC-CD9D34441C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421" y="1819274"/>
            <a:ext cx="3542508" cy="354250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ранспортное средство, Наземный транспорт, машина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F3FA99A2-46A9-0062-0F84-5C46D46413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820" y="1909365"/>
            <a:ext cx="3362325" cy="3362325"/>
          </a:xfrm>
          <a:prstGeom prst="rect">
            <a:avLst/>
          </a:prstGeom>
        </p:spPr>
      </p:pic>
      <p:pic>
        <p:nvPicPr>
          <p:cNvPr id="8" name="Рисунок 7" descr="Изображение выглядит как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925C0C41-F669-D065-5B90-A539B114E4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804" y="1623615"/>
            <a:ext cx="3362324" cy="336232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AB68432-C4B8-4BFF-9267-0D47CDBB98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421" y="1888331"/>
            <a:ext cx="3362325" cy="336232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грушка, мишка, мультфильм, кукла&#10;&#10;Автоматически созданное описание">
            <a:extLst>
              <a:ext uri="{FF2B5EF4-FFF2-40B4-BE49-F238E27FC236}">
                <a16:creationId xmlns:a16="http://schemas.microsoft.com/office/drawing/2014/main" id="{9D7B1591-C867-B16F-EED6-A062D53C856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435" y="2137439"/>
            <a:ext cx="2862878" cy="286287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97C9821-D767-4A16-BAAA-DD886482F1D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6073" y="1964923"/>
            <a:ext cx="3083127" cy="308312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459B8B-F4B3-4041-874A-3726CBA0D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54036" y="1190624"/>
            <a:ext cx="4267200" cy="42672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40945" y="3105149"/>
            <a:ext cx="34671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2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AEF4BBB-A8C9-49A6-A769-69BD1F03D87A}"/>
</file>

<file path=customXml/itemProps2.xml><?xml version="1.0" encoding="utf-8"?>
<ds:datastoreItem xmlns:ds="http://schemas.openxmlformats.org/officeDocument/2006/customXml" ds:itemID="{ECFBEA9F-63D3-4652-8B53-B4F369E51BFB}"/>
</file>

<file path=customXml/itemProps3.xml><?xml version="1.0" encoding="utf-8"?>
<ds:datastoreItem xmlns:ds="http://schemas.openxmlformats.org/officeDocument/2006/customXml" ds:itemID="{3B61AB24-8E99-458A-AF68-5672F2943B41}"/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4</cp:revision>
  <dcterms:created xsi:type="dcterms:W3CDTF">2024-12-14T18:02:18Z</dcterms:created>
  <dcterms:modified xsi:type="dcterms:W3CDTF">2024-12-16T17:20:46Z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