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8F120-3419-B4CB-5526-7EA9F867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29D9E-1E52-7066-8A80-76B29645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EF3B2-C3B3-5E19-0D8C-B45F5457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B2056-55B2-4F37-1537-9F50EB71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9D4380-A7EE-330E-16CD-03E0140E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3963-374B-75F0-E88F-BE2163F8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6904A-8C7B-DB54-63AA-02CD05B8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482C-829C-A46F-F586-010F2391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F8625-ACF0-3D56-324E-4332061A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AC7C1-46A4-D294-4EE7-9A0970C1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17FE55-91FA-FDB5-01C4-A02E12692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A86B0-23B3-754B-B03B-FDF96EE70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368DF-BB5F-C3D7-85B0-FE4E9730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4393E-6125-A429-B203-044AAF2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C6341-AC52-9310-BAAE-74E49FE1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8185F-EB33-445E-9279-56B1CBF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3F93D-4F90-5A89-9119-8D59B213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38F75-D06B-51A8-086D-A186B8F2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60618-D1DA-9DCC-47AA-C057A3BD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E627A-6A05-6100-AB74-6981072D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1FB5D-20C5-487A-BB83-28BC1F2E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ED5D6-CF13-A921-806E-0FF5221E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06B811-2E47-F4E7-6DEE-BD5BCCCE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6F8ED-EC70-C131-F354-7F8F3529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4A550-3469-7004-BA80-97AA147E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7BAB-E12C-139C-9BA3-60FA3006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46849-BC49-4206-0E74-EC78C2F83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3FE0D8-055D-B192-112C-D11A6DAB9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599E8-4F10-197C-A8DE-F592F32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3452C-AE4E-7E53-0C48-75018E03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3D793-0214-F4F8-29F9-C6894AC6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3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E056C-F0AB-5D55-9FD0-5C434D4C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8BF7C-510A-B875-C76E-3069CE31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E3916-A7E8-4584-5EC7-21B1635F0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6426CF-78BF-1669-2FF0-DCA36B851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46B02-F450-BEAE-3EF7-C3B9FAC09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44D616-7D45-E7AA-57E3-EB2FC7FB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F1B9DB-B2C8-90E7-3835-39938C3D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A9C67E-9E75-92B9-D2EE-090606E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3D5F0-E0A2-C904-9378-3B9D20EC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89A38-0172-2BCF-BEC9-9080B659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1F9A89-5A46-ADCB-1C33-55423B6E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68F425-4A7E-5B90-6046-3DC1363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9BF78B-90EC-5EE3-11EB-20B348A7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D5F403-628E-63AD-987E-71315268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4EFC3C-C472-472B-0580-99AC54E6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F5729-14E5-ACF6-F0A5-640456E6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5CF7F-AF13-7E1B-BFF2-DB37EC42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FBF3E-B2E2-1E2C-9E80-4DB75E57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6B6E3-AC06-6B37-9D9C-AA02D9E3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C59CF-C09C-14D6-E5F6-4EC21EDA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828E3-2C9F-C5E9-248E-BB16E947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FEE6-5477-52A3-C189-327C8027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953433-A22A-2C6A-A971-A1EB95D7F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EF0E2D-BB9B-EE8C-8712-F7CEE3C6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D5EDC-F74A-6F0B-BC69-7CCC9941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D618-7F44-881F-02E1-FDC4423B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CB3AD-A9A2-03E1-DF17-F7D7F558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3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37A44-63FD-9906-F603-AD93464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3E7876-FE13-A683-0A54-8FD3AE46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C7C5B-830F-F518-1107-138CB5BEA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BD033-4649-5477-A6B6-0ECD83AE4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EDF1-BF82-D7D1-7561-0AD87133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7D643CD-26F4-91C8-BC32-A4E79D79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9" y="4147031"/>
            <a:ext cx="866275" cy="7192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077161-C078-78F5-7E2B-EA8B4D17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-641"/>
            <a:ext cx="12250398" cy="70002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ED789E-2267-8B28-67BE-D8121D41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0" y="5951655"/>
            <a:ext cx="932634" cy="93997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52EC33F-70AD-E336-AC1F-FCB9D7BDD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9" y="35868"/>
            <a:ext cx="1075908" cy="107590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0E26CB5-1E1D-3E09-264F-A968420CC6FE}"/>
              </a:ext>
            </a:extLst>
          </p:cNvPr>
          <p:cNvGrpSpPr/>
          <p:nvPr/>
        </p:nvGrpSpPr>
        <p:grpSpPr>
          <a:xfrm>
            <a:off x="3692971" y="2221398"/>
            <a:ext cx="1538806" cy="1463696"/>
            <a:chOff x="4274751" y="2476118"/>
            <a:chExt cx="1599328" cy="1613996"/>
          </a:xfrm>
        </p:grpSpPr>
        <p:sp>
          <p:nvSpPr>
            <p:cNvPr id="56" name="Блок-схема: узел 55">
              <a:extLst>
                <a:ext uri="{FF2B5EF4-FFF2-40B4-BE49-F238E27FC236}">
                  <a16:creationId xmlns:a16="http://schemas.microsoft.com/office/drawing/2014/main" id="{FFC745E9-52DD-F1DF-7D09-DDA765A544B7}"/>
                </a:ext>
              </a:extLst>
            </p:cNvPr>
            <p:cNvSpPr/>
            <p:nvPr/>
          </p:nvSpPr>
          <p:spPr>
            <a:xfrm>
              <a:off x="4274751" y="2476118"/>
              <a:ext cx="1599328" cy="1613996"/>
            </a:xfrm>
            <a:prstGeom prst="flowChartConnector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4E0C13E-59EA-8293-38AC-4BEE8631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1190" y="2611707"/>
              <a:ext cx="1306868" cy="138653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4427764-DE41-49B2-B5AC-E84ED73AB0A0}"/>
              </a:ext>
            </a:extLst>
          </p:cNvPr>
          <p:cNvGrpSpPr/>
          <p:nvPr/>
        </p:nvGrpSpPr>
        <p:grpSpPr>
          <a:xfrm>
            <a:off x="5952254" y="2170549"/>
            <a:ext cx="1480829" cy="1505608"/>
            <a:chOff x="5828983" y="2093120"/>
            <a:chExt cx="1609483" cy="16277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C509C34-6973-58BC-A26D-91BD5866D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8983" y="2093120"/>
              <a:ext cx="1609483" cy="1627773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54348288-A9A1-7DB3-DAD1-3110FB92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3725" y="2205710"/>
              <a:ext cx="1282697" cy="1275924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151C283-0382-1CB2-C0D5-22B41AC41C78}"/>
              </a:ext>
            </a:extLst>
          </p:cNvPr>
          <p:cNvGrpSpPr/>
          <p:nvPr/>
        </p:nvGrpSpPr>
        <p:grpSpPr>
          <a:xfrm>
            <a:off x="10002375" y="3957131"/>
            <a:ext cx="1523841" cy="1596698"/>
            <a:chOff x="7906576" y="2081702"/>
            <a:chExt cx="1609483" cy="1724648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342F591A-9645-724F-5FBB-CF175B619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6576" y="2081702"/>
              <a:ext cx="1609483" cy="162777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2182DDE-5E83-53E6-9A3D-F389DE75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76" y="2278642"/>
              <a:ext cx="1514064" cy="1527708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BF9AE9F-DA69-CFCB-A710-1F07219DF7F2}"/>
              </a:ext>
            </a:extLst>
          </p:cNvPr>
          <p:cNvGrpSpPr/>
          <p:nvPr/>
        </p:nvGrpSpPr>
        <p:grpSpPr>
          <a:xfrm>
            <a:off x="8017494" y="2170015"/>
            <a:ext cx="1480829" cy="1487563"/>
            <a:chOff x="7802395" y="2109455"/>
            <a:chExt cx="1609483" cy="1649665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398D56D7-7792-0A52-EFF6-C8D8FCEBA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02395" y="2109455"/>
              <a:ext cx="1609483" cy="1627773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4687774-465F-BE2D-5FC0-1F13418FB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348" y="2223440"/>
              <a:ext cx="1492269" cy="1535680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5409505F-216C-3842-BBA4-B104535809DD}"/>
              </a:ext>
            </a:extLst>
          </p:cNvPr>
          <p:cNvGrpSpPr/>
          <p:nvPr/>
        </p:nvGrpSpPr>
        <p:grpSpPr>
          <a:xfrm>
            <a:off x="9946959" y="2200642"/>
            <a:ext cx="1488092" cy="1444007"/>
            <a:chOff x="9750442" y="2106283"/>
            <a:chExt cx="1609483" cy="1627773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7B49F84-B4E5-746D-3306-68BAC408C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50442" y="2106283"/>
              <a:ext cx="1609483" cy="162777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B811E99-71E4-1380-B6AE-BCD9E32DA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04331" y="2202324"/>
              <a:ext cx="1501844" cy="150184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576F9D1-D567-83CB-11BC-8680F329B2FA}"/>
              </a:ext>
            </a:extLst>
          </p:cNvPr>
          <p:cNvGrpSpPr/>
          <p:nvPr/>
        </p:nvGrpSpPr>
        <p:grpSpPr>
          <a:xfrm>
            <a:off x="3563902" y="3864013"/>
            <a:ext cx="1802598" cy="1664353"/>
            <a:chOff x="3657378" y="3851213"/>
            <a:chExt cx="1874972" cy="180026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25C566F-8379-AEF1-846C-814D5CCF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90123" y="3948088"/>
              <a:ext cx="1609483" cy="162777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B0D2662-73D1-0040-239B-A1478D25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78" y="3851213"/>
              <a:ext cx="1874972" cy="1800267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827E6C2-8014-BE30-8FFA-AB8BB870386F}"/>
              </a:ext>
            </a:extLst>
          </p:cNvPr>
          <p:cNvGrpSpPr/>
          <p:nvPr/>
        </p:nvGrpSpPr>
        <p:grpSpPr>
          <a:xfrm>
            <a:off x="7966927" y="3988798"/>
            <a:ext cx="1609483" cy="1550842"/>
            <a:chOff x="9839523" y="3851213"/>
            <a:chExt cx="1691609" cy="1632143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D908227-79A9-B82D-ECF9-461E91B8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66125" y="3851213"/>
              <a:ext cx="1609483" cy="162777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CD79493-95AA-98BE-1273-ACBD40735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523" y="3957095"/>
              <a:ext cx="1691609" cy="1526261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16F9DA9-0DFA-358E-C284-5032A44CB4EC}"/>
              </a:ext>
            </a:extLst>
          </p:cNvPr>
          <p:cNvGrpSpPr/>
          <p:nvPr/>
        </p:nvGrpSpPr>
        <p:grpSpPr>
          <a:xfrm>
            <a:off x="5957637" y="4025342"/>
            <a:ext cx="1502719" cy="1505608"/>
            <a:chOff x="5825845" y="3948088"/>
            <a:chExt cx="1609483" cy="1627773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0E60C58-1693-4C51-E4FA-A27A50A9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5845" y="3948088"/>
              <a:ext cx="1609483" cy="1627773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966CAD75-FFFE-768E-1CBB-F80AE2AE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023" y="4081800"/>
              <a:ext cx="1477912" cy="146041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8B1B1B-4B94-9303-2607-2D09C9D2F72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6272" r="7929" b="34837"/>
          <a:stretch/>
        </p:blipFill>
        <p:spPr>
          <a:xfrm>
            <a:off x="9601236" y="1462171"/>
            <a:ext cx="2581648" cy="22713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35A9500-E55C-38A1-2036-D2C89EE5F20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4452"/>
          <a:stretch/>
        </p:blipFill>
        <p:spPr>
          <a:xfrm>
            <a:off x="7557251" y="1429529"/>
            <a:ext cx="2581648" cy="232277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A8492A5-EDAB-4FF8-F00B-8E72AADBDA3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3223"/>
          <a:stretch/>
        </p:blipFill>
        <p:spPr>
          <a:xfrm>
            <a:off x="5419310" y="1425848"/>
            <a:ext cx="2618718" cy="232277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18B36C-DECA-F786-E9EF-22055152C86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3223"/>
          <a:stretch/>
        </p:blipFill>
        <p:spPr>
          <a:xfrm>
            <a:off x="3188526" y="1410783"/>
            <a:ext cx="2618718" cy="232277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6AFEAD41-765E-BC1F-A60F-A3956C3779A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157"/>
          <a:stretch/>
        </p:blipFill>
        <p:spPr>
          <a:xfrm>
            <a:off x="9595959" y="3205588"/>
            <a:ext cx="2560382" cy="232277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F69F2D4-BB43-6437-6E8C-EC6F9D9ED75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157"/>
          <a:stretch/>
        </p:blipFill>
        <p:spPr>
          <a:xfrm>
            <a:off x="7474008" y="3122742"/>
            <a:ext cx="2674642" cy="242643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CEB495D-F2FD-54C8-E847-B3EA35E388E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4354"/>
          <a:stretch/>
        </p:blipFill>
        <p:spPr>
          <a:xfrm>
            <a:off x="5176950" y="3106956"/>
            <a:ext cx="2709833" cy="243530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C2333BF-5DDA-87C5-DE68-651BCACFD5C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031"/>
          <a:stretch/>
        </p:blipFill>
        <p:spPr>
          <a:xfrm>
            <a:off x="3186189" y="3212711"/>
            <a:ext cx="2564163" cy="23227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3F6AE2-1B6E-81FD-FDFD-2F3D9518AC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333" y="2106031"/>
            <a:ext cx="3418619" cy="3418619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30" y="2805516"/>
            <a:ext cx="29432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15</cp:revision>
  <dcterms:created xsi:type="dcterms:W3CDTF">2024-08-08T23:36:08Z</dcterms:created>
  <dcterms:modified xsi:type="dcterms:W3CDTF">2024-11-17T19:08:37Z</dcterms:modified>
</cp:coreProperties>
</file>