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3889A-343D-46CA-90CE-151DFA763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0EF-96C4-4A63-B41B-870D44197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3FB51-9219-4209-8F7E-19124734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45BB0-5E8B-41BC-884A-F7697FF3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7C46B-F273-4ED5-9239-F63DEFB0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4CBCB-E231-4A80-B2C4-7B90AB0B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26968A-3481-47D8-AA93-2F1B75004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CDFAB-5FE6-47E0-9F89-E6AD9293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73152-AA43-4974-AC5F-9F734266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496A1-AC4A-4081-9147-52F78934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6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F75E57-0976-4C10-B1D3-FEF0867CC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2F6F09-6416-416E-96B9-07DFE2335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72C79-5597-4B74-99EC-3BD974B7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6F5DC-9E38-4E94-9613-F0A6E93A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765A9-7926-40FE-9C07-4467C50F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15342-EA77-411A-AD0C-2014353F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C681B-A6DB-43F9-99AC-7B9A6501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994D6-D45B-4004-AE55-8ED22FBC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39E30-C2A3-4B50-B9F7-CCA1578C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EB046-69AC-4BA9-9B45-7FF54FAE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3C196-70CE-45C2-91CD-E7A035D8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B53F9-0530-4C8F-8862-658E42922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65BAD-B2A6-406C-B022-6A9F2944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9C827-B3E7-4FAB-B8E1-E3B2B2D0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D7078-970C-43D6-90FC-8CF38C4D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7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08E4A-B1BB-4827-9765-C06C8B0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D85FB-F474-49E0-B71F-E50ECE221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A61B62-ACE0-4C55-8249-2058C148F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5FBB9C-E0CF-467E-9FD9-AB885612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124F8-8E8E-4237-AD8D-76358B2C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99A970-147F-4D05-8C72-29D4228F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0277C-B8A3-4999-9ECF-1EEFDF0D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417A6-F44D-4187-85ED-A455FF04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D07659-4F19-415D-BBCD-AB2D3EFF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E9AD8-F3A7-475D-BFFF-6349FFBBC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D07E36-F7D5-40C2-A127-3115962C3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D44B8D-2D5F-45A0-B741-1E3AAFC7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5C5572-5E5F-4586-ACA1-4D267355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82327C-D1E8-4C75-A814-2C3D0A18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0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4692-4149-4739-B2D1-00C91814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CC689C-7AF4-4ECD-9E4F-77648541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CF44B9-0EBE-449A-BD14-40954701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9797D2-AEEE-4A15-969D-B78D5DB3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2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993AD8-4FFC-418A-A8C4-99F15611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CCC5D8-0CEE-4AA9-96E8-83195283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08C053-0C1E-486C-B654-CC6F49D0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84E90-6E01-47E4-9FB2-CAE475DA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45AE7-F388-4FE3-AC4C-7BC250AED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994717-7E45-4F3B-AA97-45CDABCC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DA521E-07EE-438F-9980-6309EA9C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6DB2F-C1FF-48EA-8359-CAA336AA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F8B88-89E4-4C0F-9FF6-B03D14BF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B99DE-77C2-47E7-953C-7C052E2E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3DE26F-94BC-41CA-B50D-6451C0F7A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A89328-97AF-4928-8ED2-77EE85FAE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3DDEA8-AC9F-45D1-BE1C-DA20C8F7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3C6BB6-E2A9-4BD9-B037-9645A6F3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64DD3-D3E2-4F07-A67B-1E07FE0B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199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A2F5F-5256-47C1-9808-1A6082DC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27B50-BFB4-4DCD-BD53-7FA3CD05C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93258-31DD-48AF-B591-D4BADDB5F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0CACB-8890-4FDE-94F2-70F7938D1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77625-B3DD-4197-865F-590925A13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069F12-3BB1-4ADF-A9DC-FDE64C0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998422" y="709812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42750"/>
              </p:ext>
            </p:extLst>
          </p:nvPr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089" y="3261794"/>
            <a:ext cx="1372529" cy="9939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423">
            <a:off x="7515622" y="3287150"/>
            <a:ext cx="849297" cy="93477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910">
            <a:off x="7557799" y="4452117"/>
            <a:ext cx="855705" cy="85570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933">
            <a:off x="7474205" y="5531482"/>
            <a:ext cx="992193" cy="99219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4348649"/>
            <a:ext cx="1152000" cy="1082793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8503" y="4402179"/>
            <a:ext cx="990165" cy="99016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3261794"/>
            <a:ext cx="1121999" cy="10644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215" y="4348649"/>
            <a:ext cx="1095624" cy="109562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6027" y="5472191"/>
            <a:ext cx="1097943" cy="1097943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80" y="5512070"/>
            <a:ext cx="1018184" cy="1018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2488" y="3171691"/>
            <a:ext cx="1193041" cy="119304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5802">
              <a:off x="2517128" y="2859069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1483" y="4694811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83293">
              <a:off x="1308305" y="3446811"/>
              <a:ext cx="716098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9743">
              <a:off x="1241330" y="4206126"/>
              <a:ext cx="720000" cy="720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51886">
              <a:off x="3056971" y="4189776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67423">
              <a:off x="2965686" y="3457829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98331">
              <a:off x="1786212" y="2905431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11282">
              <a:off x="2458796" y="4678747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3271" y="5625789"/>
            <a:ext cx="1086930" cy="94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5277" y="823559"/>
            <a:ext cx="2098717" cy="214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5934" y="4029757"/>
            <a:ext cx="23622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2024-09-03T17:33:31Z</dcterms:created>
  <dcterms:modified xsi:type="dcterms:W3CDTF">2024-11-23T14:53:28Z</dcterms:modified>
</cp:coreProperties>
</file>