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40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456097" y="2098893"/>
            <a:ext cx="4369980" cy="4369980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9" b="-5001"/>
          <a:stretch/>
        </p:blipFill>
        <p:spPr>
          <a:xfrm>
            <a:off x="2831602" y="2893083"/>
            <a:ext cx="1705185" cy="18907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-8368" r="10642" b="37729"/>
          <a:stretch/>
        </p:blipFill>
        <p:spPr>
          <a:xfrm flipH="1">
            <a:off x="2775465" y="510358"/>
            <a:ext cx="1697966" cy="17474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43" y="599538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b="-3575"/>
          <a:stretch/>
        </p:blipFill>
        <p:spPr>
          <a:xfrm>
            <a:off x="6901773" y="599538"/>
            <a:ext cx="1856872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8237"/>
          <a:stretch/>
        </p:blipFill>
        <p:spPr>
          <a:xfrm>
            <a:off x="4324279" y="2552998"/>
            <a:ext cx="2128424" cy="1932995"/>
          </a:xfrm>
          <a:prstGeom prst="rect">
            <a:avLst/>
          </a:prstGeom>
          <a:effectLst>
            <a:glow rad="381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4" b="4048"/>
          <a:stretch/>
        </p:blipFill>
        <p:spPr>
          <a:xfrm>
            <a:off x="6667943" y="361359"/>
            <a:ext cx="2090702" cy="20264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919" y="3169022"/>
            <a:ext cx="2153015" cy="16147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108" y="678256"/>
            <a:ext cx="2141502" cy="16061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968" y="3528655"/>
            <a:ext cx="2073592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3111" y="679849"/>
            <a:ext cx="1937510" cy="1551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930" y="3593321"/>
            <a:ext cx="1420140" cy="14201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932" y="616686"/>
            <a:ext cx="1843800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DD6C1-3510-4473-8225-FD6D5028D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8914" y="1948999"/>
            <a:ext cx="4470809" cy="44708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1427271-D751-46DA-96DA-93A2B98645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1171" b="45645"/>
          <a:stretch/>
        </p:blipFill>
        <p:spPr>
          <a:xfrm flipH="1">
            <a:off x="2786208" y="432752"/>
            <a:ext cx="1905824" cy="18438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3DABB03-2B24-4228-AE04-2EEC6C1ED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87" y="596478"/>
            <a:ext cx="1697965" cy="16979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572C2C-6BF9-4DA9-A99B-D1DD2274B2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9" y="713670"/>
            <a:ext cx="1870126" cy="17278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1CC201-4D7E-49E5-B29B-56B6FB09EF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17" y="530259"/>
            <a:ext cx="2096796" cy="20967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2BB20D-8BFB-4A34-B9DB-7DA9D1C973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39" y="2202977"/>
            <a:ext cx="2395416" cy="23954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0674D4-74AD-4878-A4DC-DD2EAEFF4B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82" y="2819300"/>
            <a:ext cx="2073142" cy="207314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C6396B4-D1B3-49EE-A6AC-898147CB38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40" y="456568"/>
            <a:ext cx="1965075" cy="19650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453D636-1334-4817-9F05-087A82D39F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90" y="3288611"/>
            <a:ext cx="2206943" cy="1365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396B98-2FFC-4BAB-81C3-284527F328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3533831"/>
            <a:ext cx="1870126" cy="1727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AD96C8-BC39-4793-A4A1-7B7FD76CE8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21" y="914372"/>
            <a:ext cx="1993563" cy="12335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FDA0EC-C944-413B-8968-2DDB0765E2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73" y="3575941"/>
            <a:ext cx="2392134" cy="175701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BFB730F-D8B6-4790-8275-29EFDC03FC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30" y="836276"/>
            <a:ext cx="2153015" cy="15813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9" y="2496466"/>
            <a:ext cx="2720343" cy="2531549"/>
          </a:xfrm>
          <a:prstGeom prst="rect">
            <a:avLst/>
          </a:prstGeom>
        </p:spPr>
      </p:pic>
      <p:pic>
        <p:nvPicPr>
          <p:cNvPr id="327" name="Picture 32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5052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A72900-B129-4209-BD0E-37AEB3EE2A5E}"/>
</file>

<file path=customXml/itemProps2.xml><?xml version="1.0" encoding="utf-8"?>
<ds:datastoreItem xmlns:ds="http://schemas.openxmlformats.org/officeDocument/2006/customXml" ds:itemID="{1A99854B-B5C3-4EEF-A2FF-932CEE631F87}"/>
</file>

<file path=customXml/itemProps3.xml><?xml version="1.0" encoding="utf-8"?>
<ds:datastoreItem xmlns:ds="http://schemas.openxmlformats.org/officeDocument/2006/customXml" ds:itemID="{5583694A-F3A5-4EAF-8FAF-71B1A5375EB6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2024-12-21T10:44:59Z</dcterms:created>
  <dcterms:modified xsi:type="dcterms:W3CDTF">2024-12-22T07:57:51Z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