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microsoft.com/office/2007/relationships/hdphoto" Target="../media/image23.wdp"/><Relationship Id="rId24" Type="http://schemas.openxmlformats.org/officeDocument/2006/relationships/image" Target="../media/image24.png"/><Relationship Id="rId25" Type="http://schemas.openxmlformats.org/officeDocument/2006/relationships/slideLayout" Target="../slideLayouts/slideLayout7.xml"/><Relationship Id="rId26" Type="http://schemas.openxmlformats.org/officeDocument/2006/relationships/notesSlide" Target="../notesSlides/notesSlide1.xml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76472" y="189540"/>
            <a:ext cx="6638396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7822650" y="-350618"/>
            <a:ext cx="3025086" cy="3025086"/>
            <a:chOff x="7822650" y="-350618"/>
            <a:chExt cx="3025086" cy="3025086"/>
          </a:xfrm>
        </p:grpSpPr>
        <p:pic>
          <p:nvPicPr>
            <p:cNvPr id="31" name="Рисунок 30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50" y="-350618"/>
              <a:ext cx="3025086" cy="302508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20" y="174559"/>
              <a:ext cx="1614362" cy="1614362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55" y="165132"/>
            <a:ext cx="1614362" cy="161436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6" y="2578606"/>
            <a:ext cx="3050846" cy="314498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06371" y="128625"/>
            <a:ext cx="2185098" cy="2185097"/>
            <a:chOff x="5106371" y="128625"/>
            <a:chExt cx="2185098" cy="2185097"/>
          </a:xfrm>
        </p:grpSpPr>
        <p:pic>
          <p:nvPicPr>
            <p:cNvPr id="15" name="Рисунок 1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71" y="128625"/>
              <a:ext cx="2185098" cy="2185097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393" y="165021"/>
              <a:ext cx="1309600" cy="1683771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74" y="154892"/>
            <a:ext cx="1309600" cy="168377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97564" y="1950752"/>
            <a:ext cx="3025086" cy="3025086"/>
            <a:chOff x="4797564" y="1950752"/>
            <a:chExt cx="3025086" cy="3025086"/>
          </a:xfrm>
        </p:grpSpPr>
        <p:pic>
          <p:nvPicPr>
            <p:cNvPr id="34" name="Рисунок 33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564" y="1950752"/>
              <a:ext cx="3025086" cy="302508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966" y="2783861"/>
              <a:ext cx="1875260" cy="121705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66" y="2783861"/>
            <a:ext cx="1875260" cy="12170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177341" y="2372146"/>
            <a:ext cx="2185098" cy="2185097"/>
            <a:chOff x="8177341" y="2372146"/>
            <a:chExt cx="2185098" cy="2185097"/>
          </a:xfrm>
        </p:grpSpPr>
        <p:pic>
          <p:nvPicPr>
            <p:cNvPr id="35" name="Рисунок 3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41" y="2372146"/>
              <a:ext cx="2185098" cy="218509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ыква, Тыква, Калебаса, хэллоуин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145" y="2625877"/>
              <a:ext cx="1304913" cy="1282485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тыква, Тыква, Калебаса, хэллоуи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92" y="2629747"/>
            <a:ext cx="1304913" cy="128248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97979" y="4662774"/>
            <a:ext cx="2185098" cy="2185097"/>
            <a:chOff x="5097979" y="4662774"/>
            <a:chExt cx="2185098" cy="2185097"/>
          </a:xfrm>
        </p:grpSpPr>
        <p:pic>
          <p:nvPicPr>
            <p:cNvPr id="36" name="Рисунок 35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79" y="4662774"/>
              <a:ext cx="2185098" cy="2185097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рисунок, зарисовка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17" y="4927658"/>
              <a:ext cx="1507514" cy="1507514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7" y="4927658"/>
            <a:ext cx="1507514" cy="150751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814258" y="4183531"/>
            <a:ext cx="3025086" cy="3025086"/>
            <a:chOff x="7814258" y="4183531"/>
            <a:chExt cx="3025086" cy="3025086"/>
          </a:xfrm>
        </p:grpSpPr>
        <p:pic>
          <p:nvPicPr>
            <p:cNvPr id="37" name="Рисунок 36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258" y="4183531"/>
              <a:ext cx="3025086" cy="3025086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888" y="4662774"/>
              <a:ext cx="1692330" cy="1699154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88" y="4662774"/>
            <a:ext cx="1692330" cy="1699154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2075" y="1874520"/>
            <a:ext cx="4476750" cy="447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2024-04-19T18:58:00Z</dcterms:created>
  <dcterms:modified xsi:type="dcterms:W3CDTF">2024-07-02T13:00:07Z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D3D20B93C5894411A989F952122508F0_12</vt:lpwstr>
  </property>
  <property fmtid="{D5CDD505-2E9C-101B-9397-08002B2CF9AE}" pid="3" name="KSOProductBuildVer">
    <vt:lpwstr>1033-12.2.0.17119</vt:lpwstr>
  </property>
</Properties>
</file>