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2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7" name="Google Shape;84;p1"/>
          <p:cNvPicPr preferRelativeResize="0"/>
          <p:nvPr/>
        </p:nvPicPr>
        <p:blipFill rotWithShape="1">
          <a:blip r:embed="rId15"/>
          <a:srcRect/>
          <a:stretch>
            <a:fillRect/>
          </a:stretch>
        </p:blipFill>
        <p:spPr>
          <a:xfrm>
            <a:off x="11185463" y="122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7305" y="4314190"/>
            <a:ext cx="2390775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2024-04-16T18:51:00Z</dcterms:created>
  <dcterms:modified xsi:type="dcterms:W3CDTF">2024-07-03T22:06:29Z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