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EAA-F0DD-4B95-B927-14C1B01B82ED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3C6-AA8C-4A09-A660-CD803E3797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2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F3C6-AA8C-4A09-A660-CD803E3797A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0944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A1CF-D613-498E-B4DE-1E9C8D3D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C51B-5F4C-4AE4-89FD-970634BE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B0A2-EDE8-445D-BCCB-266D01C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E2474-1EEE-481E-A18A-C6FF7A7C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0F001-5BDE-43FE-A94F-6E37BEDF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42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A3EA-E273-43BE-8211-8A5A912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D677FF-8D67-42F3-89B1-889FC165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E42C4-B058-483B-8525-D2D6ABC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5F17-F604-4550-AE5E-7EC145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EC03-1616-4D40-8669-44B2F8B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8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ECAFF-17FC-493C-B39B-2CB71804A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E3E8A-010E-4030-8E54-F7C4FA10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11BCD-94F3-42C7-8E9B-D6F2E2B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BEA86-1613-430A-B6D1-01E9E0C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5406C-5DFF-4746-AB65-8CAB93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A221-78C3-48DD-A712-941A169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9A61-7EA0-4DF5-8D87-F7E8BC2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E5780-3DCE-4FB6-8DC6-D8E666BD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1619A-B7DE-45D6-90E8-F43AEBA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F14B-B50C-475E-9F32-7749860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44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C3BE-D706-44A7-AC86-162B7174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DD73F-B383-4E2A-A977-2D2FF5D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B433A-0A64-42BB-8DA1-4671E98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64B-260D-4A68-A6FC-AACAD43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C848D-C520-4B28-A766-4AF0AA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4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231-F41B-4BEA-97C4-D3FAA71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B602-CCA7-4D31-B7EB-89BFBED4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2E711-7964-4EA0-AB43-4C5EF23B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84AA5-EC31-4467-AFFE-B04DDEB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316B8-F9CD-4DAC-9F46-0C7F3A16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EC281-B92D-4A38-BD7D-5B5D871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62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B056-F429-4F16-B52F-E465FD3D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D304-EEC3-42D6-9ED2-23782B23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364AE-CD5C-4D46-BDE8-1BF8C47B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311DE-DE59-425C-8DF0-032D5953D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03049-F6FB-4848-B764-772F98E1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6EBDB-CA25-47B5-BCF9-1A2714B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4512E-CD04-4BF6-8C00-888B8F0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A4DA6-3645-4432-85A7-3CA72333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3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87B0-34BC-4415-A7F8-0943ACC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49C0-755D-4FD5-8C1E-38ED023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2E1AD-E732-4480-BF19-865B3BF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87538-3F88-45A3-9494-306DFA4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4D6784-58E2-42B4-AEF4-705E8612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E0D-6765-4729-A833-79569AB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9FFE6-D398-4A5D-9348-67A0F9F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95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C080-F69D-43DE-A602-D49970E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D51EE-3E02-4B6C-B50F-AD297725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AE4F1-C6BF-40CB-B6EC-F3027581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FE970-B0D6-408E-8DC6-0316342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DE6F-933B-4E0C-903A-353A161A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53A49-F6FB-4668-8D84-0C0118F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E4FB-2B05-426B-8CA7-BE8DD79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D2A39-8399-4D3F-B5E4-4B314787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470F0-363B-4473-A714-27D17E3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05A62-F5B2-4972-86B2-5CD31762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C7C03-A51E-4EEE-BC5D-16EA518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C0426-9358-46A4-A928-A4CCB2D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626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659-9F94-47BA-BAC3-1A75D74A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C48B-67D7-4492-97E2-87E9E1B9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25266-B318-4078-BA6D-17626289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04660-475E-4952-992F-20EB2DCA3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71D60-FCF2-472F-A6D2-F53D292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3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2765-D3A6-4D74-878D-15E2F73B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-2602"/>
            <a:ext cx="12192000" cy="68328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14A77-99D5-4F66-B77C-C98D8938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90000" l="2750" r="98667">
                        <a14:foregroundMark x1="35917" y1="9286" x2="4250" y2="8095"/>
                        <a14:foregroundMark x1="4250" y1="8095" x2="3667" y2="17024"/>
                        <a14:foregroundMark x1="3667" y1="17024" x2="4833" y2="28452"/>
                        <a14:foregroundMark x1="15750" y1="22857" x2="79083" y2="31905"/>
                        <a14:foregroundMark x1="94417" y1="12619" x2="66000" y2="34881"/>
                        <a14:foregroundMark x1="96250" y1="9762" x2="96583" y2="30357"/>
                        <a14:foregroundMark x1="89500" y1="50952" x2="39833" y2="57857"/>
                        <a14:foregroundMark x1="39833" y1="57857" x2="33333" y2="56310"/>
                        <a14:foregroundMark x1="33333" y1="56310" x2="27917" y2="51429"/>
                        <a14:foregroundMark x1="27917" y1="51429" x2="24417" y2="45476"/>
                        <a14:foregroundMark x1="24417" y1="45476" x2="27417" y2="36905"/>
                        <a14:foregroundMark x1="27417" y1="36905" x2="35750" y2="30833"/>
                        <a14:foregroundMark x1="35750" y1="30833" x2="43500" y2="37262"/>
                        <a14:foregroundMark x1="43500" y1="37262" x2="47583" y2="50357"/>
                        <a14:foregroundMark x1="80167" y1="63571" x2="19500" y2="58690"/>
                        <a14:foregroundMark x1="19500" y1="58690" x2="22167" y2="67738"/>
                        <a14:foregroundMark x1="22167" y1="67738" x2="30417" y2="68095"/>
                        <a14:foregroundMark x1="30417" y1="68095" x2="43667" y2="64524"/>
                        <a14:foregroundMark x1="43667" y1="64524" x2="61417" y2="67381"/>
                        <a14:foregroundMark x1="98667" y1="82500" x2="98667" y2="82500"/>
                        <a14:foregroundMark x1="78583" y1="65357" x2="84083" y2="68095"/>
                        <a14:foregroundMark x1="84083" y1="68095" x2="86167" y2="66667"/>
                        <a14:foregroundMark x1="86167" y1="66667" x2="86167" y2="66667"/>
                        <a14:foregroundMark x1="69083" y1="8095" x2="71500" y2="16310"/>
                        <a14:foregroundMark x1="71500" y1="16310" x2="76000" y2="20714"/>
                        <a14:foregroundMark x1="76000" y1="20714" x2="76667" y2="20357"/>
                        <a14:foregroundMark x1="23333" y1="7619" x2="23333" y2="7619"/>
                        <a14:foregroundMark x1="72833" y1="7024" x2="72833" y2="7024"/>
                        <a14:foregroundMark x1="98167" y1="12857" x2="98167" y2="12857"/>
                        <a14:foregroundMark x1="97833" y1="10000" x2="97833" y2="12262"/>
                        <a14:foregroundMark x1="97000" y1="80595" x2="94167" y2="85833"/>
                        <a14:foregroundMark x1="2750" y1="81190" x2="6167" y2="86905"/>
                        <a14:foregroundMark x1="6167" y1="86905" x2="6667" y2="86905"/>
                        <a14:foregroundMark x1="28833" y1="6786" x2="28833" y2="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44" y="850854"/>
            <a:ext cx="3162880" cy="230895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7D6F1758-B152-4E58-B122-CEDC10526D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лягшука цв">
            <a:extLst>
              <a:ext uri="{FF2B5EF4-FFF2-40B4-BE49-F238E27FC236}">
                <a16:creationId xmlns:a16="http://schemas.microsoft.com/office/drawing/2014/main" id="{4532CC42-9609-4C1E-9E30-A2DA9CA6E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" y="2302963"/>
            <a:ext cx="1563022" cy="1595271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8" name="лягушка низ">
            <a:extLst>
              <a:ext uri="{FF2B5EF4-FFF2-40B4-BE49-F238E27FC236}">
                <a16:creationId xmlns:a16="http://schemas.microsoft.com/office/drawing/2014/main" id="{575F8209-FB60-48B3-89EF-94FF6D948F4F}"/>
              </a:ext>
            </a:extLst>
          </p:cNvPr>
          <p:cNvSpPr/>
          <p:nvPr/>
        </p:nvSpPr>
        <p:spPr>
          <a:xfrm>
            <a:off x="235031" y="3120003"/>
            <a:ext cx="1110501" cy="605485"/>
          </a:xfrm>
          <a:custGeom>
            <a:avLst/>
            <a:gdLst>
              <a:gd name="connsiteX0" fmla="*/ 1130709 w 4503174"/>
              <a:gd name="connsiteY0" fmla="*/ 57540 h 2391363"/>
              <a:gd name="connsiteX1" fmla="*/ 1002890 w 4503174"/>
              <a:gd name="connsiteY1" fmla="*/ 509824 h 2391363"/>
              <a:gd name="connsiteX2" fmla="*/ 776748 w 4503174"/>
              <a:gd name="connsiteY2" fmla="*/ 362340 h 2391363"/>
              <a:gd name="connsiteX3" fmla="*/ 776748 w 4503174"/>
              <a:gd name="connsiteY3" fmla="*/ 362340 h 2391363"/>
              <a:gd name="connsiteX4" fmla="*/ 629264 w 4503174"/>
              <a:gd name="connsiteY4" fmla="*/ 372172 h 2391363"/>
              <a:gd name="connsiteX5" fmla="*/ 393290 w 4503174"/>
              <a:gd name="connsiteY5" fmla="*/ 558985 h 2391363"/>
              <a:gd name="connsiteX6" fmla="*/ 353961 w 4503174"/>
              <a:gd name="connsiteY6" fmla="*/ 824456 h 2391363"/>
              <a:gd name="connsiteX7" fmla="*/ 403122 w 4503174"/>
              <a:gd name="connsiteY7" fmla="*/ 1148921 h 2391363"/>
              <a:gd name="connsiteX8" fmla="*/ 540774 w 4503174"/>
              <a:gd name="connsiteY8" fmla="*/ 1502882 h 2391363"/>
              <a:gd name="connsiteX9" fmla="*/ 540774 w 4503174"/>
              <a:gd name="connsiteY9" fmla="*/ 1502882 h 2391363"/>
              <a:gd name="connsiteX10" fmla="*/ 0 w 4503174"/>
              <a:gd name="connsiteY10" fmla="*/ 1611037 h 2391363"/>
              <a:gd name="connsiteX11" fmla="*/ 0 w 4503174"/>
              <a:gd name="connsiteY11" fmla="*/ 1611037 h 2391363"/>
              <a:gd name="connsiteX12" fmla="*/ 98322 w 4503174"/>
              <a:gd name="connsiteY12" fmla="*/ 1906004 h 2391363"/>
              <a:gd name="connsiteX13" fmla="*/ 167148 w 4503174"/>
              <a:gd name="connsiteY13" fmla="*/ 2151811 h 2391363"/>
              <a:gd name="connsiteX14" fmla="*/ 816077 w 4503174"/>
              <a:gd name="connsiteY14" fmla="*/ 2092817 h 2391363"/>
              <a:gd name="connsiteX15" fmla="*/ 1002890 w 4503174"/>
              <a:gd name="connsiteY15" fmla="*/ 2141979 h 2391363"/>
              <a:gd name="connsiteX16" fmla="*/ 1002890 w 4503174"/>
              <a:gd name="connsiteY16" fmla="*/ 2141979 h 2391363"/>
              <a:gd name="connsiteX17" fmla="*/ 1101212 w 4503174"/>
              <a:gd name="connsiteY17" fmla="*/ 2299295 h 2391363"/>
              <a:gd name="connsiteX18" fmla="*/ 1445342 w 4503174"/>
              <a:gd name="connsiteY18" fmla="*/ 2240301 h 2391363"/>
              <a:gd name="connsiteX19" fmla="*/ 1769806 w 4503174"/>
              <a:gd name="connsiteY19" fmla="*/ 2181308 h 2391363"/>
              <a:gd name="connsiteX20" fmla="*/ 1740309 w 4503174"/>
              <a:gd name="connsiteY20" fmla="*/ 2269798 h 2391363"/>
              <a:gd name="connsiteX21" fmla="*/ 2300748 w 4503174"/>
              <a:gd name="connsiteY21" fmla="*/ 2151811 h 2391363"/>
              <a:gd name="connsiteX22" fmla="*/ 2300748 w 4503174"/>
              <a:gd name="connsiteY22" fmla="*/ 2151811 h 2391363"/>
              <a:gd name="connsiteX23" fmla="*/ 2556387 w 4503174"/>
              <a:gd name="connsiteY23" fmla="*/ 2338624 h 2391363"/>
              <a:gd name="connsiteX24" fmla="*/ 2831690 w 4503174"/>
              <a:gd name="connsiteY24" fmla="*/ 2279630 h 2391363"/>
              <a:gd name="connsiteX25" fmla="*/ 3401961 w 4503174"/>
              <a:gd name="connsiteY25" fmla="*/ 2387785 h 2391363"/>
              <a:gd name="connsiteX26" fmla="*/ 3637935 w 4503174"/>
              <a:gd name="connsiteY26" fmla="*/ 2122314 h 2391363"/>
              <a:gd name="connsiteX27" fmla="*/ 3539612 w 4503174"/>
              <a:gd name="connsiteY27" fmla="*/ 1994495 h 2391363"/>
              <a:gd name="connsiteX28" fmla="*/ 3706761 w 4503174"/>
              <a:gd name="connsiteY28" fmla="*/ 1984663 h 2391363"/>
              <a:gd name="connsiteX29" fmla="*/ 3706761 w 4503174"/>
              <a:gd name="connsiteY29" fmla="*/ 1984663 h 2391363"/>
              <a:gd name="connsiteX30" fmla="*/ 3991896 w 4503174"/>
              <a:gd name="connsiteY30" fmla="*/ 2250133 h 2391363"/>
              <a:gd name="connsiteX31" fmla="*/ 4296696 w 4503174"/>
              <a:gd name="connsiteY31" fmla="*/ 2082985 h 2391363"/>
              <a:gd name="connsiteX32" fmla="*/ 4503174 w 4503174"/>
              <a:gd name="connsiteY32" fmla="*/ 1591372 h 2391363"/>
              <a:gd name="connsiteX33" fmla="*/ 4503174 w 4503174"/>
              <a:gd name="connsiteY33" fmla="*/ 1591372 h 2391363"/>
              <a:gd name="connsiteX34" fmla="*/ 4001729 w 4503174"/>
              <a:gd name="connsiteY34" fmla="*/ 1424224 h 2391363"/>
              <a:gd name="connsiteX35" fmla="*/ 4001729 w 4503174"/>
              <a:gd name="connsiteY35" fmla="*/ 1424224 h 2391363"/>
              <a:gd name="connsiteX36" fmla="*/ 4149212 w 4503174"/>
              <a:gd name="connsiteY36" fmla="*/ 1276740 h 2391363"/>
              <a:gd name="connsiteX37" fmla="*/ 4198374 w 4503174"/>
              <a:gd name="connsiteY37" fmla="*/ 765463 h 2391363"/>
              <a:gd name="connsiteX38" fmla="*/ 4080387 w 4503174"/>
              <a:gd name="connsiteY38" fmla="*/ 401669 h 2391363"/>
              <a:gd name="connsiteX39" fmla="*/ 3795251 w 4503174"/>
              <a:gd name="connsiteY39" fmla="*/ 372172 h 2391363"/>
              <a:gd name="connsiteX40" fmla="*/ 3490451 w 4503174"/>
              <a:gd name="connsiteY40" fmla="*/ 195192 h 2391363"/>
              <a:gd name="connsiteX41" fmla="*/ 3490451 w 4503174"/>
              <a:gd name="connsiteY41" fmla="*/ 195192 h 2391363"/>
              <a:gd name="connsiteX42" fmla="*/ 3451122 w 4503174"/>
              <a:gd name="connsiteY42" fmla="*/ 47708 h 2391363"/>
              <a:gd name="connsiteX43" fmla="*/ 3392129 w 4503174"/>
              <a:gd name="connsiteY43" fmla="*/ 28043 h 2391363"/>
              <a:gd name="connsiteX44" fmla="*/ 2379406 w 4503174"/>
              <a:gd name="connsiteY44" fmla="*/ 411501 h 2391363"/>
              <a:gd name="connsiteX45" fmla="*/ 1425677 w 4503174"/>
              <a:gd name="connsiteY45" fmla="*/ 126366 h 2391363"/>
              <a:gd name="connsiteX46" fmla="*/ 1130709 w 4503174"/>
              <a:gd name="connsiteY46" fmla="*/ 57540 h 23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03174" h="2391363">
                <a:moveTo>
                  <a:pt x="1130709" y="57540"/>
                </a:moveTo>
                <a:cubicBezTo>
                  <a:pt x="1060244" y="121450"/>
                  <a:pt x="1061883" y="459024"/>
                  <a:pt x="1002890" y="509824"/>
                </a:cubicBezTo>
                <a:cubicBezTo>
                  <a:pt x="943897" y="560624"/>
                  <a:pt x="776748" y="362340"/>
                  <a:pt x="776748" y="362340"/>
                </a:cubicBezTo>
                <a:lnTo>
                  <a:pt x="776748" y="362340"/>
                </a:lnTo>
                <a:cubicBezTo>
                  <a:pt x="752167" y="363979"/>
                  <a:pt x="693174" y="339398"/>
                  <a:pt x="629264" y="372172"/>
                </a:cubicBezTo>
                <a:cubicBezTo>
                  <a:pt x="565354" y="404946"/>
                  <a:pt x="439174" y="483604"/>
                  <a:pt x="393290" y="558985"/>
                </a:cubicBezTo>
                <a:cubicBezTo>
                  <a:pt x="347406" y="634366"/>
                  <a:pt x="352322" y="726133"/>
                  <a:pt x="353961" y="824456"/>
                </a:cubicBezTo>
                <a:cubicBezTo>
                  <a:pt x="355600" y="922779"/>
                  <a:pt x="371987" y="1035850"/>
                  <a:pt x="403122" y="1148921"/>
                </a:cubicBezTo>
                <a:cubicBezTo>
                  <a:pt x="434257" y="1261992"/>
                  <a:pt x="540774" y="1502882"/>
                  <a:pt x="540774" y="1502882"/>
                </a:cubicBezTo>
                <a:lnTo>
                  <a:pt x="540774" y="1502882"/>
                </a:lnTo>
                <a:lnTo>
                  <a:pt x="0" y="1611037"/>
                </a:lnTo>
                <a:lnTo>
                  <a:pt x="0" y="1611037"/>
                </a:lnTo>
                <a:cubicBezTo>
                  <a:pt x="16387" y="1660198"/>
                  <a:pt x="70464" y="1815875"/>
                  <a:pt x="98322" y="1906004"/>
                </a:cubicBezTo>
                <a:cubicBezTo>
                  <a:pt x="126180" y="1996133"/>
                  <a:pt x="47522" y="2120676"/>
                  <a:pt x="167148" y="2151811"/>
                </a:cubicBezTo>
                <a:cubicBezTo>
                  <a:pt x="286774" y="2182946"/>
                  <a:pt x="676787" y="2094456"/>
                  <a:pt x="816077" y="2092817"/>
                </a:cubicBezTo>
                <a:cubicBezTo>
                  <a:pt x="955367" y="2091178"/>
                  <a:pt x="1002890" y="2141979"/>
                  <a:pt x="1002890" y="2141979"/>
                </a:cubicBezTo>
                <a:lnTo>
                  <a:pt x="1002890" y="2141979"/>
                </a:lnTo>
                <a:cubicBezTo>
                  <a:pt x="1019277" y="2168198"/>
                  <a:pt x="1027470" y="2282908"/>
                  <a:pt x="1101212" y="2299295"/>
                </a:cubicBezTo>
                <a:cubicBezTo>
                  <a:pt x="1174954" y="2315682"/>
                  <a:pt x="1445342" y="2240301"/>
                  <a:pt x="1445342" y="2240301"/>
                </a:cubicBezTo>
                <a:cubicBezTo>
                  <a:pt x="1556774" y="2220636"/>
                  <a:pt x="1720645" y="2176392"/>
                  <a:pt x="1769806" y="2181308"/>
                </a:cubicBezTo>
                <a:cubicBezTo>
                  <a:pt x="1818967" y="2186224"/>
                  <a:pt x="1651819" y="2274714"/>
                  <a:pt x="1740309" y="2269798"/>
                </a:cubicBezTo>
                <a:cubicBezTo>
                  <a:pt x="1828799" y="2264882"/>
                  <a:pt x="2300748" y="2151811"/>
                  <a:pt x="2300748" y="2151811"/>
                </a:cubicBezTo>
                <a:lnTo>
                  <a:pt x="2300748" y="2151811"/>
                </a:lnTo>
                <a:cubicBezTo>
                  <a:pt x="2343355" y="2182947"/>
                  <a:pt x="2467897" y="2317321"/>
                  <a:pt x="2556387" y="2338624"/>
                </a:cubicBezTo>
                <a:cubicBezTo>
                  <a:pt x="2644877" y="2359927"/>
                  <a:pt x="2690761" y="2271437"/>
                  <a:pt x="2831690" y="2279630"/>
                </a:cubicBezTo>
                <a:cubicBezTo>
                  <a:pt x="2972619" y="2287823"/>
                  <a:pt x="3267587" y="2414004"/>
                  <a:pt x="3401961" y="2387785"/>
                </a:cubicBezTo>
                <a:cubicBezTo>
                  <a:pt x="3536335" y="2361566"/>
                  <a:pt x="3614993" y="2187862"/>
                  <a:pt x="3637935" y="2122314"/>
                </a:cubicBezTo>
                <a:cubicBezTo>
                  <a:pt x="3660877" y="2056766"/>
                  <a:pt x="3528141" y="2017437"/>
                  <a:pt x="3539612" y="1994495"/>
                </a:cubicBezTo>
                <a:cubicBezTo>
                  <a:pt x="3551083" y="1971553"/>
                  <a:pt x="3706761" y="1984663"/>
                  <a:pt x="3706761" y="1984663"/>
                </a:cubicBezTo>
                <a:lnTo>
                  <a:pt x="3706761" y="1984663"/>
                </a:lnTo>
                <a:cubicBezTo>
                  <a:pt x="3754283" y="2028908"/>
                  <a:pt x="3893574" y="2233746"/>
                  <a:pt x="3991896" y="2250133"/>
                </a:cubicBezTo>
                <a:cubicBezTo>
                  <a:pt x="4090218" y="2266520"/>
                  <a:pt x="4211483" y="2192779"/>
                  <a:pt x="4296696" y="2082985"/>
                </a:cubicBezTo>
                <a:cubicBezTo>
                  <a:pt x="4381909" y="1973192"/>
                  <a:pt x="4503174" y="1591372"/>
                  <a:pt x="4503174" y="1591372"/>
                </a:cubicBezTo>
                <a:lnTo>
                  <a:pt x="4503174" y="1591372"/>
                </a:lnTo>
                <a:lnTo>
                  <a:pt x="4001729" y="1424224"/>
                </a:lnTo>
                <a:lnTo>
                  <a:pt x="4001729" y="1424224"/>
                </a:lnTo>
                <a:cubicBezTo>
                  <a:pt x="4026309" y="1399643"/>
                  <a:pt x="4116438" y="1386534"/>
                  <a:pt x="4149212" y="1276740"/>
                </a:cubicBezTo>
                <a:cubicBezTo>
                  <a:pt x="4181986" y="1166947"/>
                  <a:pt x="4209845" y="911308"/>
                  <a:pt x="4198374" y="765463"/>
                </a:cubicBezTo>
                <a:cubicBezTo>
                  <a:pt x="4186903" y="619618"/>
                  <a:pt x="4147574" y="467217"/>
                  <a:pt x="4080387" y="401669"/>
                </a:cubicBezTo>
                <a:cubicBezTo>
                  <a:pt x="4013200" y="336121"/>
                  <a:pt x="3893574" y="406585"/>
                  <a:pt x="3795251" y="372172"/>
                </a:cubicBezTo>
                <a:cubicBezTo>
                  <a:pt x="3696928" y="337759"/>
                  <a:pt x="3490451" y="195192"/>
                  <a:pt x="3490451" y="195192"/>
                </a:cubicBezTo>
                <a:lnTo>
                  <a:pt x="3490451" y="195192"/>
                </a:lnTo>
                <a:cubicBezTo>
                  <a:pt x="3483896" y="170611"/>
                  <a:pt x="3467509" y="75566"/>
                  <a:pt x="3451122" y="47708"/>
                </a:cubicBezTo>
                <a:cubicBezTo>
                  <a:pt x="3434735" y="19850"/>
                  <a:pt x="3570748" y="-32589"/>
                  <a:pt x="3392129" y="28043"/>
                </a:cubicBezTo>
                <a:cubicBezTo>
                  <a:pt x="3213510" y="88675"/>
                  <a:pt x="2707148" y="395114"/>
                  <a:pt x="2379406" y="411501"/>
                </a:cubicBezTo>
                <a:cubicBezTo>
                  <a:pt x="2051664" y="427888"/>
                  <a:pt x="1630516" y="182082"/>
                  <a:pt x="1425677" y="126366"/>
                </a:cubicBezTo>
                <a:cubicBezTo>
                  <a:pt x="1220838" y="70650"/>
                  <a:pt x="1201174" y="-6370"/>
                  <a:pt x="1130709" y="5754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лягушка верх">
            <a:extLst>
              <a:ext uri="{FF2B5EF4-FFF2-40B4-BE49-F238E27FC236}">
                <a16:creationId xmlns:a16="http://schemas.microsoft.com/office/drawing/2014/main" id="{F14874DF-BB97-456A-BE51-978B6196DE79}"/>
              </a:ext>
            </a:extLst>
          </p:cNvPr>
          <p:cNvSpPr/>
          <p:nvPr/>
        </p:nvSpPr>
        <p:spPr>
          <a:xfrm>
            <a:off x="280318" y="2522797"/>
            <a:ext cx="1065214" cy="709402"/>
          </a:xfrm>
          <a:custGeom>
            <a:avLst/>
            <a:gdLst>
              <a:gd name="connsiteX0" fmla="*/ 1004679 w 4319528"/>
              <a:gd name="connsiteY0" fmla="*/ 2941138 h 3221513"/>
              <a:gd name="connsiteX1" fmla="*/ 159104 w 4319528"/>
              <a:gd name="connsiteY1" fmla="*/ 2361034 h 3221513"/>
              <a:gd name="connsiteX2" fmla="*/ 159104 w 4319528"/>
              <a:gd name="connsiteY2" fmla="*/ 2361034 h 3221513"/>
              <a:gd name="connsiteX3" fmla="*/ 1788 w 4319528"/>
              <a:gd name="connsiteY3" fmla="*/ 1879254 h 3221513"/>
              <a:gd name="connsiteX4" fmla="*/ 80446 w 4319528"/>
              <a:gd name="connsiteY4" fmla="*/ 1377809 h 3221513"/>
              <a:gd name="connsiteX5" fmla="*/ 178769 w 4319528"/>
              <a:gd name="connsiteY5" fmla="*/ 1318815 h 3221513"/>
              <a:gd name="connsiteX6" fmla="*/ 198433 w 4319528"/>
              <a:gd name="connsiteY6" fmla="*/ 512570 h 3221513"/>
              <a:gd name="connsiteX7" fmla="*/ 493401 w 4319528"/>
              <a:gd name="connsiteY7" fmla="*/ 237267 h 3221513"/>
              <a:gd name="connsiteX8" fmla="*/ 1024343 w 4319528"/>
              <a:gd name="connsiteY8" fmla="*/ 11125 h 3221513"/>
              <a:gd name="connsiteX9" fmla="*/ 1348808 w 4319528"/>
              <a:gd name="connsiteY9" fmla="*/ 70118 h 3221513"/>
              <a:gd name="connsiteX10" fmla="*/ 1702769 w 4319528"/>
              <a:gd name="connsiteY10" fmla="*/ 374918 h 3221513"/>
              <a:gd name="connsiteX11" fmla="*/ 2518846 w 4319528"/>
              <a:gd name="connsiteY11" fmla="*/ 374918 h 3221513"/>
              <a:gd name="connsiteX12" fmla="*/ 3443079 w 4319528"/>
              <a:gd name="connsiteY12" fmla="*/ 40622 h 3221513"/>
              <a:gd name="connsiteX13" fmla="*/ 3443079 w 4319528"/>
              <a:gd name="connsiteY13" fmla="*/ 40622 h 3221513"/>
              <a:gd name="connsiteX14" fmla="*/ 3816704 w 4319528"/>
              <a:gd name="connsiteY14" fmla="*/ 256931 h 3221513"/>
              <a:gd name="connsiteX15" fmla="*/ 4072343 w 4319528"/>
              <a:gd name="connsiteY15" fmla="*/ 748544 h 3221513"/>
              <a:gd name="connsiteX16" fmla="*/ 4131337 w 4319528"/>
              <a:gd name="connsiteY16" fmla="*/ 1358144 h 3221513"/>
              <a:gd name="connsiteX17" fmla="*/ 4318149 w 4319528"/>
              <a:gd name="connsiteY17" fmla="*/ 1938247 h 3221513"/>
              <a:gd name="connsiteX18" fmla="*/ 4023182 w 4319528"/>
              <a:gd name="connsiteY18" fmla="*/ 2429860 h 3221513"/>
              <a:gd name="connsiteX19" fmla="*/ 3334924 w 4319528"/>
              <a:gd name="connsiteY19" fmla="*/ 2813318 h 3221513"/>
              <a:gd name="connsiteX20" fmla="*/ 3148111 w 4319528"/>
              <a:gd name="connsiteY20" fmla="*/ 2842815 h 3221513"/>
              <a:gd name="connsiteX21" fmla="*/ 2273040 w 4319528"/>
              <a:gd name="connsiteY21" fmla="*/ 3206609 h 3221513"/>
              <a:gd name="connsiteX22" fmla="*/ 1761762 w 4319528"/>
              <a:gd name="connsiteY22" fmla="*/ 3127951 h 3221513"/>
              <a:gd name="connsiteX23" fmla="*/ 1270149 w 4319528"/>
              <a:gd name="connsiteY23" fmla="*/ 2911641 h 3221513"/>
              <a:gd name="connsiteX24" fmla="*/ 1004679 w 4319528"/>
              <a:gd name="connsiteY24" fmla="*/ 2941138 h 322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19528" h="3221513">
                <a:moveTo>
                  <a:pt x="1004679" y="2941138"/>
                </a:moveTo>
                <a:lnTo>
                  <a:pt x="159104" y="2361034"/>
                </a:lnTo>
                <a:lnTo>
                  <a:pt x="159104" y="2361034"/>
                </a:lnTo>
                <a:cubicBezTo>
                  <a:pt x="132885" y="2280737"/>
                  <a:pt x="14898" y="2043125"/>
                  <a:pt x="1788" y="1879254"/>
                </a:cubicBezTo>
                <a:cubicBezTo>
                  <a:pt x="-11322" y="1715383"/>
                  <a:pt x="50949" y="1471215"/>
                  <a:pt x="80446" y="1377809"/>
                </a:cubicBezTo>
                <a:cubicBezTo>
                  <a:pt x="109943" y="1284402"/>
                  <a:pt x="159104" y="1463021"/>
                  <a:pt x="178769" y="1318815"/>
                </a:cubicBezTo>
                <a:cubicBezTo>
                  <a:pt x="198433" y="1174608"/>
                  <a:pt x="145994" y="692828"/>
                  <a:pt x="198433" y="512570"/>
                </a:cubicBezTo>
                <a:cubicBezTo>
                  <a:pt x="250872" y="332312"/>
                  <a:pt x="355749" y="320841"/>
                  <a:pt x="493401" y="237267"/>
                </a:cubicBezTo>
                <a:cubicBezTo>
                  <a:pt x="631053" y="153693"/>
                  <a:pt x="881775" y="38983"/>
                  <a:pt x="1024343" y="11125"/>
                </a:cubicBezTo>
                <a:cubicBezTo>
                  <a:pt x="1166911" y="-16733"/>
                  <a:pt x="1235737" y="9486"/>
                  <a:pt x="1348808" y="70118"/>
                </a:cubicBezTo>
                <a:cubicBezTo>
                  <a:pt x="1461879" y="130750"/>
                  <a:pt x="1507763" y="324118"/>
                  <a:pt x="1702769" y="374918"/>
                </a:cubicBezTo>
                <a:cubicBezTo>
                  <a:pt x="1897775" y="425718"/>
                  <a:pt x="2228794" y="430634"/>
                  <a:pt x="2518846" y="374918"/>
                </a:cubicBezTo>
                <a:cubicBezTo>
                  <a:pt x="2808898" y="319202"/>
                  <a:pt x="3443079" y="40622"/>
                  <a:pt x="3443079" y="40622"/>
                </a:cubicBezTo>
                <a:lnTo>
                  <a:pt x="3443079" y="40622"/>
                </a:lnTo>
                <a:cubicBezTo>
                  <a:pt x="3505350" y="76673"/>
                  <a:pt x="3711827" y="138944"/>
                  <a:pt x="3816704" y="256931"/>
                </a:cubicBezTo>
                <a:cubicBezTo>
                  <a:pt x="3921581" y="374918"/>
                  <a:pt x="4019904" y="565008"/>
                  <a:pt x="4072343" y="748544"/>
                </a:cubicBezTo>
                <a:cubicBezTo>
                  <a:pt x="4124782" y="932079"/>
                  <a:pt x="4090369" y="1159860"/>
                  <a:pt x="4131337" y="1358144"/>
                </a:cubicBezTo>
                <a:cubicBezTo>
                  <a:pt x="4172305" y="1556428"/>
                  <a:pt x="4336175" y="1759628"/>
                  <a:pt x="4318149" y="1938247"/>
                </a:cubicBezTo>
                <a:cubicBezTo>
                  <a:pt x="4300123" y="2116866"/>
                  <a:pt x="4187053" y="2284015"/>
                  <a:pt x="4023182" y="2429860"/>
                </a:cubicBezTo>
                <a:cubicBezTo>
                  <a:pt x="3859311" y="2575705"/>
                  <a:pt x="3480769" y="2744492"/>
                  <a:pt x="3334924" y="2813318"/>
                </a:cubicBezTo>
                <a:cubicBezTo>
                  <a:pt x="3189079" y="2882144"/>
                  <a:pt x="3325092" y="2777266"/>
                  <a:pt x="3148111" y="2842815"/>
                </a:cubicBezTo>
                <a:cubicBezTo>
                  <a:pt x="2971130" y="2908363"/>
                  <a:pt x="2504098" y="3159086"/>
                  <a:pt x="2273040" y="3206609"/>
                </a:cubicBezTo>
                <a:cubicBezTo>
                  <a:pt x="2041982" y="3254132"/>
                  <a:pt x="1928910" y="3177112"/>
                  <a:pt x="1761762" y="3127951"/>
                </a:cubicBezTo>
                <a:cubicBezTo>
                  <a:pt x="1594614" y="3078790"/>
                  <a:pt x="1396329" y="2947693"/>
                  <a:pt x="1270149" y="2911641"/>
                </a:cubicBezTo>
                <a:cubicBezTo>
                  <a:pt x="1143969" y="2875589"/>
                  <a:pt x="1074324" y="2893615"/>
                  <a:pt x="1004679" y="294113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33" name="малышка">
            <a:extLst>
              <a:ext uri="{FF2B5EF4-FFF2-40B4-BE49-F238E27FC236}">
                <a16:creationId xmlns:a16="http://schemas.microsoft.com/office/drawing/2014/main" id="{C5F1B550-2A8C-41F6-A651-48F62ACC7CF9}"/>
              </a:ext>
            </a:extLst>
          </p:cNvPr>
          <p:cNvGrpSpPr/>
          <p:nvPr/>
        </p:nvGrpSpPr>
        <p:grpSpPr>
          <a:xfrm>
            <a:off x="4453862" y="3391355"/>
            <a:ext cx="1981998" cy="2008340"/>
            <a:chOff x="2667000" y="154858"/>
            <a:chExt cx="6703142" cy="6703142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265D0C5E-7365-438E-B87E-1AA88AA22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54858"/>
              <a:ext cx="6703142" cy="670314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3B1CE3E-07AF-46F3-BA0D-4B4F2DF47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163" y="4540942"/>
              <a:ext cx="1987956" cy="1987956"/>
            </a:xfrm>
            <a:prstGeom prst="rect">
              <a:avLst/>
            </a:prstGeom>
          </p:spPr>
        </p:pic>
      </p:grpSp>
      <p:sp>
        <p:nvSpPr>
          <p:cNvPr id="34" name="малышка верх">
            <a:extLst>
              <a:ext uri="{FF2B5EF4-FFF2-40B4-BE49-F238E27FC236}">
                <a16:creationId xmlns:a16="http://schemas.microsoft.com/office/drawing/2014/main" id="{432EDBCF-FDF6-44A9-9E5C-313E12A63CD2}"/>
              </a:ext>
            </a:extLst>
          </p:cNvPr>
          <p:cNvSpPr/>
          <p:nvPr/>
        </p:nvSpPr>
        <p:spPr>
          <a:xfrm>
            <a:off x="4595754" y="3429000"/>
            <a:ext cx="1523412" cy="1881444"/>
          </a:xfrm>
          <a:custGeom>
            <a:avLst/>
            <a:gdLst>
              <a:gd name="connsiteX0" fmla="*/ 1327450 w 5152199"/>
              <a:gd name="connsiteY0" fmla="*/ 4670917 h 6134693"/>
              <a:gd name="connsiteX1" fmla="*/ 1524096 w 5152199"/>
              <a:gd name="connsiteY1" fmla="*/ 4425110 h 6134693"/>
              <a:gd name="connsiteX2" fmla="*/ 1258625 w 5152199"/>
              <a:gd name="connsiteY2" fmla="*/ 4238297 h 6134693"/>
              <a:gd name="connsiteX3" fmla="*/ 1258625 w 5152199"/>
              <a:gd name="connsiteY3" fmla="*/ 4238297 h 6134693"/>
              <a:gd name="connsiteX4" fmla="*/ 609696 w 5152199"/>
              <a:gd name="connsiteY4" fmla="*/ 3845007 h 6134693"/>
              <a:gd name="connsiteX5" fmla="*/ 550702 w 5152199"/>
              <a:gd name="connsiteY5" fmla="*/ 3107588 h 6134693"/>
              <a:gd name="connsiteX6" fmla="*/ 550702 w 5152199"/>
              <a:gd name="connsiteY6" fmla="*/ 3107588 h 6134693"/>
              <a:gd name="connsiteX7" fmla="*/ 501541 w 5152199"/>
              <a:gd name="connsiteY7" fmla="*/ 2586478 h 6134693"/>
              <a:gd name="connsiteX8" fmla="*/ 127915 w 5152199"/>
              <a:gd name="connsiteY8" fmla="*/ 2497988 h 6134693"/>
              <a:gd name="connsiteX9" fmla="*/ 127915 w 5152199"/>
              <a:gd name="connsiteY9" fmla="*/ 2497988 h 6134693"/>
              <a:gd name="connsiteX10" fmla="*/ 344225 w 5152199"/>
              <a:gd name="connsiteY10" fmla="*/ 2075201 h 6134693"/>
              <a:gd name="connsiteX11" fmla="*/ 96 w 5152199"/>
              <a:gd name="connsiteY11" fmla="*/ 1583588 h 6134693"/>
              <a:gd name="connsiteX12" fmla="*/ 383554 w 5152199"/>
              <a:gd name="connsiteY12" fmla="*/ 1023149 h 6134693"/>
              <a:gd name="connsiteX13" fmla="*/ 383554 w 5152199"/>
              <a:gd name="connsiteY13" fmla="*/ 1023149 h 6134693"/>
              <a:gd name="connsiteX14" fmla="*/ 973489 w 5152199"/>
              <a:gd name="connsiteY14" fmla="*/ 806839 h 6134693"/>
              <a:gd name="connsiteX15" fmla="*/ 1199631 w 5152199"/>
              <a:gd name="connsiteY15" fmla="*/ 108749 h 6134693"/>
              <a:gd name="connsiteX16" fmla="*/ 1474934 w 5152199"/>
              <a:gd name="connsiteY16" fmla="*/ 20259 h 6134693"/>
              <a:gd name="connsiteX17" fmla="*/ 1661747 w 5152199"/>
              <a:gd name="connsiteY17" fmla="*/ 295562 h 6134693"/>
              <a:gd name="connsiteX18" fmla="*/ 2173025 w 5152199"/>
              <a:gd name="connsiteY18" fmla="*/ 138246 h 6134693"/>
              <a:gd name="connsiteX19" fmla="*/ 2625309 w 5152199"/>
              <a:gd name="connsiteY19" fmla="*/ 138246 h 6134693"/>
              <a:gd name="connsiteX20" fmla="*/ 3185747 w 5152199"/>
              <a:gd name="connsiteY20" fmla="*/ 59588 h 6134693"/>
              <a:gd name="connsiteX21" fmla="*/ 3991992 w 5152199"/>
              <a:gd name="connsiteY21" fmla="*/ 482375 h 6134693"/>
              <a:gd name="connsiteX22" fmla="*/ 3991992 w 5152199"/>
              <a:gd name="connsiteY22" fmla="*/ 482375 h 6134693"/>
              <a:gd name="connsiteX23" fmla="*/ 4218134 w 5152199"/>
              <a:gd name="connsiteY23" fmla="*/ 816671 h 6134693"/>
              <a:gd name="connsiteX24" fmla="*/ 4916225 w 5152199"/>
              <a:gd name="connsiteY24" fmla="*/ 1298452 h 6134693"/>
              <a:gd name="connsiteX25" fmla="*/ 5152199 w 5152199"/>
              <a:gd name="connsiteY25" fmla="*/ 1927717 h 6134693"/>
              <a:gd name="connsiteX26" fmla="*/ 4916225 w 5152199"/>
              <a:gd name="connsiteY26" fmla="*/ 2203020 h 6134693"/>
              <a:gd name="connsiteX27" fmla="*/ 4876896 w 5152199"/>
              <a:gd name="connsiteY27" fmla="*/ 2576646 h 6134693"/>
              <a:gd name="connsiteX28" fmla="*/ 5004715 w 5152199"/>
              <a:gd name="connsiteY28" fmla="*/ 3196078 h 6134693"/>
              <a:gd name="connsiteX29" fmla="*/ 4758909 w 5152199"/>
              <a:gd name="connsiteY29" fmla="*/ 3786013 h 6134693"/>
              <a:gd name="connsiteX30" fmla="*/ 4493438 w 5152199"/>
              <a:gd name="connsiteY30" fmla="*/ 3933497 h 6134693"/>
              <a:gd name="connsiteX31" fmla="*/ 4168973 w 5152199"/>
              <a:gd name="connsiteY31" fmla="*/ 4297291 h 6134693"/>
              <a:gd name="connsiteX32" fmla="*/ 4395115 w 5152199"/>
              <a:gd name="connsiteY32" fmla="*/ 4720078 h 6134693"/>
              <a:gd name="connsiteX33" fmla="*/ 4876896 w 5152199"/>
              <a:gd name="connsiteY33" fmla="*/ 4838065 h 6134693"/>
              <a:gd name="connsiteX34" fmla="*/ 5024379 w 5152199"/>
              <a:gd name="connsiteY34" fmla="*/ 5310013 h 6134693"/>
              <a:gd name="connsiteX35" fmla="*/ 4768741 w 5152199"/>
              <a:gd name="connsiteY35" fmla="*/ 5811459 h 6134693"/>
              <a:gd name="connsiteX36" fmla="*/ 3677360 w 5152199"/>
              <a:gd name="connsiteY36" fmla="*/ 6086762 h 6134693"/>
              <a:gd name="connsiteX37" fmla="*/ 3677360 w 5152199"/>
              <a:gd name="connsiteY37" fmla="*/ 6086762 h 6134693"/>
              <a:gd name="connsiteX38" fmla="*/ 3225076 w 5152199"/>
              <a:gd name="connsiteY38" fmla="*/ 5929446 h 6134693"/>
              <a:gd name="connsiteX39" fmla="*/ 3647863 w 5152199"/>
              <a:gd name="connsiteY39" fmla="*/ 5565652 h 6134693"/>
              <a:gd name="connsiteX40" fmla="*/ 3647863 w 5152199"/>
              <a:gd name="connsiteY40" fmla="*/ 5565652 h 6134693"/>
              <a:gd name="connsiteX41" fmla="*/ 3638031 w 5152199"/>
              <a:gd name="connsiteY41" fmla="*/ 4857730 h 6134693"/>
              <a:gd name="connsiteX42" fmla="*/ 3372560 w 5152199"/>
              <a:gd name="connsiteY42" fmla="*/ 4454607 h 6134693"/>
              <a:gd name="connsiteX43" fmla="*/ 2792457 w 5152199"/>
              <a:gd name="connsiteY43" fmla="*/ 4198968 h 6134693"/>
              <a:gd name="connsiteX44" fmla="*/ 2064870 w 5152199"/>
              <a:gd name="connsiteY44" fmla="*/ 4513601 h 6134693"/>
              <a:gd name="connsiteX45" fmla="*/ 1848560 w 5152199"/>
              <a:gd name="connsiteY45" fmla="*/ 5024878 h 6134693"/>
              <a:gd name="connsiteX46" fmla="*/ 1819063 w 5152199"/>
              <a:gd name="connsiteY46" fmla="*/ 5536155 h 6134693"/>
              <a:gd name="connsiteX47" fmla="*/ 2143528 w 5152199"/>
              <a:gd name="connsiteY47" fmla="*/ 5899949 h 6134693"/>
              <a:gd name="connsiteX48" fmla="*/ 1681412 w 5152199"/>
              <a:gd name="connsiteY48" fmla="*/ 6106426 h 6134693"/>
              <a:gd name="connsiteX49" fmla="*/ 1229128 w 5152199"/>
              <a:gd name="connsiteY49" fmla="*/ 6086762 h 6134693"/>
              <a:gd name="connsiteX50" fmla="*/ 875167 w 5152199"/>
              <a:gd name="connsiteY50" fmla="*/ 5683639 h 6134693"/>
              <a:gd name="connsiteX51" fmla="*/ 639192 w 5152199"/>
              <a:gd name="connsiteY51" fmla="*/ 5359175 h 6134693"/>
              <a:gd name="connsiteX52" fmla="*/ 1406109 w 5152199"/>
              <a:gd name="connsiteY52" fmla="*/ 4788904 h 6134693"/>
              <a:gd name="connsiteX53" fmla="*/ 1484767 w 5152199"/>
              <a:gd name="connsiteY53" fmla="*/ 4385781 h 6134693"/>
              <a:gd name="connsiteX54" fmla="*/ 1484767 w 5152199"/>
              <a:gd name="connsiteY54" fmla="*/ 4385781 h 6134693"/>
              <a:gd name="connsiteX55" fmla="*/ 1327450 w 5152199"/>
              <a:gd name="connsiteY55" fmla="*/ 4670917 h 613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152199" h="6134693">
                <a:moveTo>
                  <a:pt x="1327450" y="4670917"/>
                </a:moveTo>
                <a:cubicBezTo>
                  <a:pt x="1431508" y="4584065"/>
                  <a:pt x="1535567" y="4497213"/>
                  <a:pt x="1524096" y="4425110"/>
                </a:cubicBezTo>
                <a:cubicBezTo>
                  <a:pt x="1512625" y="4353007"/>
                  <a:pt x="1258625" y="4238297"/>
                  <a:pt x="1258625" y="4238297"/>
                </a:cubicBezTo>
                <a:lnTo>
                  <a:pt x="1258625" y="4238297"/>
                </a:lnTo>
                <a:cubicBezTo>
                  <a:pt x="1150470" y="4172749"/>
                  <a:pt x="727683" y="4033458"/>
                  <a:pt x="609696" y="3845007"/>
                </a:cubicBezTo>
                <a:cubicBezTo>
                  <a:pt x="491709" y="3656556"/>
                  <a:pt x="550702" y="3107588"/>
                  <a:pt x="550702" y="3107588"/>
                </a:cubicBezTo>
                <a:lnTo>
                  <a:pt x="550702" y="3107588"/>
                </a:lnTo>
                <a:cubicBezTo>
                  <a:pt x="542509" y="3020737"/>
                  <a:pt x="572005" y="2688078"/>
                  <a:pt x="501541" y="2586478"/>
                </a:cubicBezTo>
                <a:cubicBezTo>
                  <a:pt x="431077" y="2484878"/>
                  <a:pt x="127915" y="2497988"/>
                  <a:pt x="127915" y="2497988"/>
                </a:cubicBezTo>
                <a:lnTo>
                  <a:pt x="127915" y="2497988"/>
                </a:lnTo>
                <a:cubicBezTo>
                  <a:pt x="163967" y="2427524"/>
                  <a:pt x="365528" y="2227601"/>
                  <a:pt x="344225" y="2075201"/>
                </a:cubicBezTo>
                <a:cubicBezTo>
                  <a:pt x="322922" y="1922801"/>
                  <a:pt x="-6459" y="1758930"/>
                  <a:pt x="96" y="1583588"/>
                </a:cubicBezTo>
                <a:cubicBezTo>
                  <a:pt x="6651" y="1408246"/>
                  <a:pt x="383554" y="1023149"/>
                  <a:pt x="383554" y="1023149"/>
                </a:cubicBezTo>
                <a:lnTo>
                  <a:pt x="383554" y="1023149"/>
                </a:lnTo>
                <a:cubicBezTo>
                  <a:pt x="481876" y="987097"/>
                  <a:pt x="837476" y="959239"/>
                  <a:pt x="973489" y="806839"/>
                </a:cubicBezTo>
                <a:cubicBezTo>
                  <a:pt x="1109502" y="654439"/>
                  <a:pt x="1116057" y="239846"/>
                  <a:pt x="1199631" y="108749"/>
                </a:cubicBezTo>
                <a:cubicBezTo>
                  <a:pt x="1283205" y="-22348"/>
                  <a:pt x="1397915" y="-10877"/>
                  <a:pt x="1474934" y="20259"/>
                </a:cubicBezTo>
                <a:cubicBezTo>
                  <a:pt x="1551953" y="51395"/>
                  <a:pt x="1545399" y="275897"/>
                  <a:pt x="1661747" y="295562"/>
                </a:cubicBezTo>
                <a:cubicBezTo>
                  <a:pt x="1778096" y="315226"/>
                  <a:pt x="2012431" y="164465"/>
                  <a:pt x="2173025" y="138246"/>
                </a:cubicBezTo>
                <a:cubicBezTo>
                  <a:pt x="2333619" y="112027"/>
                  <a:pt x="2456522" y="151356"/>
                  <a:pt x="2625309" y="138246"/>
                </a:cubicBezTo>
                <a:cubicBezTo>
                  <a:pt x="2794096" y="125136"/>
                  <a:pt x="2957967" y="2233"/>
                  <a:pt x="3185747" y="59588"/>
                </a:cubicBezTo>
                <a:cubicBezTo>
                  <a:pt x="3413527" y="116943"/>
                  <a:pt x="3991992" y="482375"/>
                  <a:pt x="3991992" y="482375"/>
                </a:cubicBezTo>
                <a:lnTo>
                  <a:pt x="3991992" y="482375"/>
                </a:lnTo>
                <a:cubicBezTo>
                  <a:pt x="4029682" y="538091"/>
                  <a:pt x="4064095" y="680658"/>
                  <a:pt x="4218134" y="816671"/>
                </a:cubicBezTo>
                <a:cubicBezTo>
                  <a:pt x="4372173" y="952684"/>
                  <a:pt x="4760548" y="1113278"/>
                  <a:pt x="4916225" y="1298452"/>
                </a:cubicBezTo>
                <a:cubicBezTo>
                  <a:pt x="5071902" y="1483626"/>
                  <a:pt x="5152199" y="1776956"/>
                  <a:pt x="5152199" y="1927717"/>
                </a:cubicBezTo>
                <a:cubicBezTo>
                  <a:pt x="5152199" y="2078478"/>
                  <a:pt x="4962109" y="2094865"/>
                  <a:pt x="4916225" y="2203020"/>
                </a:cubicBezTo>
                <a:cubicBezTo>
                  <a:pt x="4870341" y="2311175"/>
                  <a:pt x="4862148" y="2411136"/>
                  <a:pt x="4876896" y="2576646"/>
                </a:cubicBezTo>
                <a:cubicBezTo>
                  <a:pt x="4891644" y="2742156"/>
                  <a:pt x="5024379" y="2994517"/>
                  <a:pt x="5004715" y="3196078"/>
                </a:cubicBezTo>
                <a:cubicBezTo>
                  <a:pt x="4985051" y="3397639"/>
                  <a:pt x="4844122" y="3663110"/>
                  <a:pt x="4758909" y="3786013"/>
                </a:cubicBezTo>
                <a:cubicBezTo>
                  <a:pt x="4673696" y="3908916"/>
                  <a:pt x="4591761" y="3848284"/>
                  <a:pt x="4493438" y="3933497"/>
                </a:cubicBezTo>
                <a:cubicBezTo>
                  <a:pt x="4395115" y="4018710"/>
                  <a:pt x="4185360" y="4166194"/>
                  <a:pt x="4168973" y="4297291"/>
                </a:cubicBezTo>
                <a:cubicBezTo>
                  <a:pt x="4152586" y="4428388"/>
                  <a:pt x="4277128" y="4629949"/>
                  <a:pt x="4395115" y="4720078"/>
                </a:cubicBezTo>
                <a:cubicBezTo>
                  <a:pt x="4513102" y="4810207"/>
                  <a:pt x="4772019" y="4739743"/>
                  <a:pt x="4876896" y="4838065"/>
                </a:cubicBezTo>
                <a:cubicBezTo>
                  <a:pt x="4981773" y="4936387"/>
                  <a:pt x="5042405" y="5147781"/>
                  <a:pt x="5024379" y="5310013"/>
                </a:cubicBezTo>
                <a:cubicBezTo>
                  <a:pt x="5006353" y="5472245"/>
                  <a:pt x="4993244" y="5682001"/>
                  <a:pt x="4768741" y="5811459"/>
                </a:cubicBezTo>
                <a:cubicBezTo>
                  <a:pt x="4544238" y="5940917"/>
                  <a:pt x="3677360" y="6086762"/>
                  <a:pt x="3677360" y="6086762"/>
                </a:cubicBezTo>
                <a:lnTo>
                  <a:pt x="3677360" y="6086762"/>
                </a:lnTo>
                <a:cubicBezTo>
                  <a:pt x="3601979" y="6060543"/>
                  <a:pt x="3229992" y="6016298"/>
                  <a:pt x="3225076" y="5929446"/>
                </a:cubicBezTo>
                <a:cubicBezTo>
                  <a:pt x="3220160" y="5842594"/>
                  <a:pt x="3647863" y="5565652"/>
                  <a:pt x="3647863" y="5565652"/>
                </a:cubicBezTo>
                <a:lnTo>
                  <a:pt x="3647863" y="5565652"/>
                </a:lnTo>
                <a:cubicBezTo>
                  <a:pt x="3646224" y="5447665"/>
                  <a:pt x="3683915" y="5042904"/>
                  <a:pt x="3638031" y="4857730"/>
                </a:cubicBezTo>
                <a:cubicBezTo>
                  <a:pt x="3592147" y="4672556"/>
                  <a:pt x="3513489" y="4564401"/>
                  <a:pt x="3372560" y="4454607"/>
                </a:cubicBezTo>
                <a:cubicBezTo>
                  <a:pt x="3231631" y="4344813"/>
                  <a:pt x="3010405" y="4189136"/>
                  <a:pt x="2792457" y="4198968"/>
                </a:cubicBezTo>
                <a:cubicBezTo>
                  <a:pt x="2574509" y="4208800"/>
                  <a:pt x="2222186" y="4375949"/>
                  <a:pt x="2064870" y="4513601"/>
                </a:cubicBezTo>
                <a:cubicBezTo>
                  <a:pt x="1907554" y="4651253"/>
                  <a:pt x="1889528" y="4854452"/>
                  <a:pt x="1848560" y="5024878"/>
                </a:cubicBezTo>
                <a:cubicBezTo>
                  <a:pt x="1807592" y="5195304"/>
                  <a:pt x="1769902" y="5390310"/>
                  <a:pt x="1819063" y="5536155"/>
                </a:cubicBezTo>
                <a:cubicBezTo>
                  <a:pt x="1868224" y="5682000"/>
                  <a:pt x="2166470" y="5804904"/>
                  <a:pt x="2143528" y="5899949"/>
                </a:cubicBezTo>
                <a:cubicBezTo>
                  <a:pt x="2120586" y="5994994"/>
                  <a:pt x="1833812" y="6075291"/>
                  <a:pt x="1681412" y="6106426"/>
                </a:cubicBezTo>
                <a:cubicBezTo>
                  <a:pt x="1529012" y="6137561"/>
                  <a:pt x="1363502" y="6157226"/>
                  <a:pt x="1229128" y="6086762"/>
                </a:cubicBezTo>
                <a:cubicBezTo>
                  <a:pt x="1094754" y="6016298"/>
                  <a:pt x="973490" y="5804903"/>
                  <a:pt x="875167" y="5683639"/>
                </a:cubicBezTo>
                <a:cubicBezTo>
                  <a:pt x="776844" y="5562375"/>
                  <a:pt x="550702" y="5508297"/>
                  <a:pt x="639192" y="5359175"/>
                </a:cubicBezTo>
                <a:cubicBezTo>
                  <a:pt x="727682" y="5210053"/>
                  <a:pt x="1265180" y="4951136"/>
                  <a:pt x="1406109" y="4788904"/>
                </a:cubicBezTo>
                <a:cubicBezTo>
                  <a:pt x="1547038" y="4626672"/>
                  <a:pt x="1484767" y="4385781"/>
                  <a:pt x="1484767" y="4385781"/>
                </a:cubicBezTo>
                <a:lnTo>
                  <a:pt x="1484767" y="4385781"/>
                </a:lnTo>
                <a:lnTo>
                  <a:pt x="1327450" y="467091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5" name="малышка низ">
            <a:extLst>
              <a:ext uri="{FF2B5EF4-FFF2-40B4-BE49-F238E27FC236}">
                <a16:creationId xmlns:a16="http://schemas.microsoft.com/office/drawing/2014/main" id="{A8BF2480-F20F-42D0-A871-D0102A67D4BA}"/>
              </a:ext>
            </a:extLst>
          </p:cNvPr>
          <p:cNvSpPr/>
          <p:nvPr/>
        </p:nvSpPr>
        <p:spPr>
          <a:xfrm>
            <a:off x="5133394" y="4735024"/>
            <a:ext cx="556851" cy="536520"/>
          </a:xfrm>
          <a:custGeom>
            <a:avLst/>
            <a:gdLst>
              <a:gd name="connsiteX0" fmla="*/ 566272 w 1883279"/>
              <a:gd name="connsiteY0" fmla="*/ 1747691 h 1790716"/>
              <a:gd name="connsiteX1" fmla="*/ 74659 w 1883279"/>
              <a:gd name="connsiteY1" fmla="*/ 1393729 h 1790716"/>
              <a:gd name="connsiteX2" fmla="*/ 5834 w 1883279"/>
              <a:gd name="connsiteY2" fmla="*/ 1000439 h 1790716"/>
              <a:gd name="connsiteX3" fmla="*/ 113988 w 1883279"/>
              <a:gd name="connsiteY3" fmla="*/ 567820 h 1790716"/>
              <a:gd name="connsiteX4" fmla="*/ 487614 w 1883279"/>
              <a:gd name="connsiteY4" fmla="*/ 164697 h 1790716"/>
              <a:gd name="connsiteX5" fmla="*/ 762917 w 1883279"/>
              <a:gd name="connsiteY5" fmla="*/ 66375 h 1790716"/>
              <a:gd name="connsiteX6" fmla="*/ 1156208 w 1883279"/>
              <a:gd name="connsiteY6" fmla="*/ 27046 h 1790716"/>
              <a:gd name="connsiteX7" fmla="*/ 1864130 w 1883279"/>
              <a:gd name="connsiteY7" fmla="*/ 489162 h 1790716"/>
              <a:gd name="connsiteX8" fmla="*/ 1696982 w 1883279"/>
              <a:gd name="connsiteY8" fmla="*/ 1433058 h 1790716"/>
              <a:gd name="connsiteX9" fmla="*/ 1696982 w 1883279"/>
              <a:gd name="connsiteY9" fmla="*/ 1433058 h 1790716"/>
              <a:gd name="connsiteX10" fmla="*/ 1087382 w 1883279"/>
              <a:gd name="connsiteY10" fmla="*/ 1747691 h 1790716"/>
              <a:gd name="connsiteX11" fmla="*/ 566272 w 1883279"/>
              <a:gd name="connsiteY11" fmla="*/ 1747691 h 179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3279" h="1790716">
                <a:moveTo>
                  <a:pt x="566272" y="1747691"/>
                </a:moveTo>
                <a:cubicBezTo>
                  <a:pt x="397485" y="1688697"/>
                  <a:pt x="168065" y="1518271"/>
                  <a:pt x="74659" y="1393729"/>
                </a:cubicBezTo>
                <a:cubicBezTo>
                  <a:pt x="-18747" y="1269187"/>
                  <a:pt x="-721" y="1138090"/>
                  <a:pt x="5834" y="1000439"/>
                </a:cubicBezTo>
                <a:cubicBezTo>
                  <a:pt x="12389" y="862787"/>
                  <a:pt x="33691" y="707110"/>
                  <a:pt x="113988" y="567820"/>
                </a:cubicBezTo>
                <a:cubicBezTo>
                  <a:pt x="194285" y="428530"/>
                  <a:pt x="379459" y="248271"/>
                  <a:pt x="487614" y="164697"/>
                </a:cubicBezTo>
                <a:cubicBezTo>
                  <a:pt x="595769" y="81123"/>
                  <a:pt x="651485" y="89317"/>
                  <a:pt x="762917" y="66375"/>
                </a:cubicBezTo>
                <a:cubicBezTo>
                  <a:pt x="874349" y="43433"/>
                  <a:pt x="972673" y="-43418"/>
                  <a:pt x="1156208" y="27046"/>
                </a:cubicBezTo>
                <a:cubicBezTo>
                  <a:pt x="1339743" y="97510"/>
                  <a:pt x="1774001" y="254827"/>
                  <a:pt x="1864130" y="489162"/>
                </a:cubicBezTo>
                <a:cubicBezTo>
                  <a:pt x="1954259" y="723497"/>
                  <a:pt x="1696982" y="1433058"/>
                  <a:pt x="1696982" y="1433058"/>
                </a:cubicBezTo>
                <a:lnTo>
                  <a:pt x="1696982" y="1433058"/>
                </a:lnTo>
                <a:cubicBezTo>
                  <a:pt x="1595382" y="1485497"/>
                  <a:pt x="1280750" y="1691975"/>
                  <a:pt x="1087382" y="1747691"/>
                </a:cubicBezTo>
                <a:cubicBezTo>
                  <a:pt x="894014" y="1803407"/>
                  <a:pt x="735059" y="1806685"/>
                  <a:pt x="566272" y="174769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40" name="мешок с пшеном в">
            <a:extLst>
              <a:ext uri="{FF2B5EF4-FFF2-40B4-BE49-F238E27FC236}">
                <a16:creationId xmlns:a16="http://schemas.microsoft.com/office/drawing/2014/main" id="{7CCDDC5D-8E87-47D1-8CE5-920AE39EAEB9}"/>
              </a:ext>
            </a:extLst>
          </p:cNvPr>
          <p:cNvGrpSpPr/>
          <p:nvPr/>
        </p:nvGrpSpPr>
        <p:grpSpPr>
          <a:xfrm>
            <a:off x="1110924" y="4477747"/>
            <a:ext cx="2143553" cy="2008341"/>
            <a:chOff x="2667000" y="3429000"/>
            <a:chExt cx="3429000" cy="3518557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FB5D1D3-5FEB-47DA-A97C-F99A16EE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29000"/>
              <a:ext cx="3429000" cy="3429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8371E64-72E8-4391-BD9B-089417E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73828" y1="42676" x2="69824" y2="35547"/>
                          <a14:backgroundMark x1="69824" y1="35547" x2="61816" y2="32129"/>
                          <a14:backgroundMark x1="61816" y1="32129" x2="47754" y2="38477"/>
                          <a14:backgroundMark x1="47754" y1="38477" x2="34961" y2="49219"/>
                          <a14:backgroundMark x1="34961" y1="49219" x2="21289" y2="67383"/>
                          <a14:backgroundMark x1="34473" y1="55371" x2="40918" y2="51465"/>
                          <a14:backgroundMark x1="40918" y1="51465" x2="51563" y2="40820"/>
                          <a14:backgroundMark x1="51563" y1="40820" x2="82129" y2="44531"/>
                          <a14:backgroundMark x1="82129" y1="44531" x2="86914" y2="39063"/>
                          <a14:backgroundMark x1="86914" y1="39063" x2="75781" y2="17480"/>
                          <a14:backgroundMark x1="75781" y1="17480" x2="67676" y2="11426"/>
                          <a14:backgroundMark x1="67676" y1="11426" x2="60449" y2="11035"/>
                          <a14:backgroundMark x1="60449" y1="11035" x2="47363" y2="17480"/>
                          <a14:backgroundMark x1="47363" y1="17480" x2="28906" y2="41699"/>
                          <a14:backgroundMark x1="28906" y1="41699" x2="30273" y2="48633"/>
                          <a14:backgroundMark x1="30273" y1="48633" x2="33789" y2="55469"/>
                          <a14:backgroundMark x1="28613" y1="50879" x2="18262" y2="60645"/>
                          <a14:backgroundMark x1="18262" y1="60645" x2="12402" y2="63086"/>
                          <a14:backgroundMark x1="11133" y1="64258" x2="13281" y2="70898"/>
                          <a14:backgroundMark x1="13281" y1="70898" x2="20996" y2="69531"/>
                          <a14:backgroundMark x1="20996" y1="69531" x2="37695" y2="54199"/>
                          <a14:backgroundMark x1="37988" y1="55371" x2="37988" y2="55371"/>
                          <a14:backgroundMark x1="58008" y1="43164" x2="66211" y2="46582"/>
                          <a14:backgroundMark x1="66211" y1="46582" x2="81250" y2="47949"/>
                          <a14:backgroundMark x1="81250" y1="47949" x2="87988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539" y="3873500"/>
              <a:ext cx="3074057" cy="3074057"/>
            </a:xfrm>
            <a:prstGeom prst="rect">
              <a:avLst/>
            </a:prstGeom>
          </p:spPr>
        </p:pic>
      </p:grpSp>
      <p:sp>
        <p:nvSpPr>
          <p:cNvPr id="41" name="мешок с зерном верх">
            <a:extLst>
              <a:ext uri="{FF2B5EF4-FFF2-40B4-BE49-F238E27FC236}">
                <a16:creationId xmlns:a16="http://schemas.microsoft.com/office/drawing/2014/main" id="{1C95668F-A43A-4C6F-A43F-963073AD5310}"/>
              </a:ext>
            </a:extLst>
          </p:cNvPr>
          <p:cNvSpPr/>
          <p:nvPr/>
        </p:nvSpPr>
        <p:spPr>
          <a:xfrm>
            <a:off x="1305381" y="4647882"/>
            <a:ext cx="1303269" cy="1484308"/>
          </a:xfrm>
          <a:custGeom>
            <a:avLst/>
            <a:gdLst>
              <a:gd name="connsiteX0" fmla="*/ 55731 w 3605177"/>
              <a:gd name="connsiteY0" fmla="*/ 4401325 h 4765118"/>
              <a:gd name="connsiteX1" fmla="*/ 370364 w 3605177"/>
              <a:gd name="connsiteY1" fmla="*/ 4460318 h 4765118"/>
              <a:gd name="connsiteX2" fmla="*/ 449022 w 3605177"/>
              <a:gd name="connsiteY2" fmla="*/ 4263673 h 4765118"/>
              <a:gd name="connsiteX3" fmla="*/ 390028 w 3605177"/>
              <a:gd name="connsiteY3" fmla="*/ 3290279 h 4765118"/>
              <a:gd name="connsiteX4" fmla="*/ 626002 w 3605177"/>
              <a:gd name="connsiteY4" fmla="*/ 2110408 h 4765118"/>
              <a:gd name="connsiteX5" fmla="*/ 1176609 w 3605177"/>
              <a:gd name="connsiteY5" fmla="*/ 1264834 h 4765118"/>
              <a:gd name="connsiteX6" fmla="*/ 1176609 w 3605177"/>
              <a:gd name="connsiteY6" fmla="*/ 1264834 h 4765118"/>
              <a:gd name="connsiteX7" fmla="*/ 1215938 w 3605177"/>
              <a:gd name="connsiteY7" fmla="*/ 901041 h 4765118"/>
              <a:gd name="connsiteX8" fmla="*/ 1215938 w 3605177"/>
              <a:gd name="connsiteY8" fmla="*/ 901041 h 4765118"/>
              <a:gd name="connsiteX9" fmla="*/ 930802 w 3605177"/>
              <a:gd name="connsiteY9" fmla="*/ 606073 h 4765118"/>
              <a:gd name="connsiteX10" fmla="*/ 1107783 w 3605177"/>
              <a:gd name="connsiteY10" fmla="*/ 35802 h 4765118"/>
              <a:gd name="connsiteX11" fmla="*/ 2041848 w 3605177"/>
              <a:gd name="connsiteY11" fmla="*/ 75131 h 4765118"/>
              <a:gd name="connsiteX12" fmla="*/ 2395809 w 3605177"/>
              <a:gd name="connsiteY12" fmla="*/ 202950 h 4765118"/>
              <a:gd name="connsiteX13" fmla="*/ 2818596 w 3605177"/>
              <a:gd name="connsiteY13" fmla="*/ 389763 h 4765118"/>
              <a:gd name="connsiteX14" fmla="*/ 2887422 w 3605177"/>
              <a:gd name="connsiteY14" fmla="*/ 792886 h 4765118"/>
              <a:gd name="connsiteX15" fmla="*/ 2789099 w 3605177"/>
              <a:gd name="connsiteY15" fmla="*/ 1028860 h 4765118"/>
              <a:gd name="connsiteX16" fmla="*/ 3379035 w 3605177"/>
              <a:gd name="connsiteY16" fmla="*/ 881376 h 4765118"/>
              <a:gd name="connsiteX17" fmla="*/ 3516686 w 3605177"/>
              <a:gd name="connsiteY17" fmla="*/ 1186176 h 4765118"/>
              <a:gd name="connsiteX18" fmla="*/ 3093899 w 3605177"/>
              <a:gd name="connsiteY18" fmla="*/ 1284499 h 4765118"/>
              <a:gd name="connsiteX19" fmla="*/ 3418364 w 3605177"/>
              <a:gd name="connsiteY19" fmla="*/ 1844937 h 4765118"/>
              <a:gd name="connsiteX20" fmla="*/ 3438028 w 3605177"/>
              <a:gd name="connsiteY20" fmla="*/ 2867492 h 4765118"/>
              <a:gd name="connsiteX21" fmla="*/ 3438028 w 3605177"/>
              <a:gd name="connsiteY21" fmla="*/ 2867492 h 4765118"/>
              <a:gd name="connsiteX22" fmla="*/ 3605177 w 3605177"/>
              <a:gd name="connsiteY22" fmla="*/ 3270615 h 4765118"/>
              <a:gd name="connsiteX23" fmla="*/ 3605177 w 3605177"/>
              <a:gd name="connsiteY23" fmla="*/ 3270615 h 4765118"/>
              <a:gd name="connsiteX24" fmla="*/ 2887422 w 3605177"/>
              <a:gd name="connsiteY24" fmla="*/ 2690512 h 4765118"/>
              <a:gd name="connsiteX25" fmla="*/ 2297486 w 3605177"/>
              <a:gd name="connsiteY25" fmla="*/ 2926486 h 4765118"/>
              <a:gd name="connsiteX26" fmla="*/ 1461744 w 3605177"/>
              <a:gd name="connsiteY26" fmla="*/ 3673737 h 4765118"/>
              <a:gd name="connsiteX27" fmla="*/ 891473 w 3605177"/>
              <a:gd name="connsiteY27" fmla="*/ 4273505 h 4765118"/>
              <a:gd name="connsiteX28" fmla="*/ 576841 w 3605177"/>
              <a:gd name="connsiteY28" fmla="*/ 4765118 h 4765118"/>
              <a:gd name="connsiteX29" fmla="*/ 576841 w 3605177"/>
              <a:gd name="connsiteY29" fmla="*/ 4765118 h 4765118"/>
              <a:gd name="connsiteX30" fmla="*/ 55731 w 3605177"/>
              <a:gd name="connsiteY30" fmla="*/ 4607802 h 4765118"/>
              <a:gd name="connsiteX31" fmla="*/ 55731 w 3605177"/>
              <a:gd name="connsiteY31" fmla="*/ 4401325 h 47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05177" h="4765118">
                <a:moveTo>
                  <a:pt x="55731" y="4401325"/>
                </a:moveTo>
                <a:cubicBezTo>
                  <a:pt x="108170" y="4376744"/>
                  <a:pt x="304816" y="4483260"/>
                  <a:pt x="370364" y="4460318"/>
                </a:cubicBezTo>
                <a:cubicBezTo>
                  <a:pt x="435912" y="4437376"/>
                  <a:pt x="445745" y="4458679"/>
                  <a:pt x="449022" y="4263673"/>
                </a:cubicBezTo>
                <a:cubicBezTo>
                  <a:pt x="452299" y="4068667"/>
                  <a:pt x="360531" y="3649156"/>
                  <a:pt x="390028" y="3290279"/>
                </a:cubicBezTo>
                <a:cubicBezTo>
                  <a:pt x="419525" y="2931402"/>
                  <a:pt x="494905" y="2447982"/>
                  <a:pt x="626002" y="2110408"/>
                </a:cubicBezTo>
                <a:cubicBezTo>
                  <a:pt x="757099" y="1772834"/>
                  <a:pt x="1176609" y="1264834"/>
                  <a:pt x="1176609" y="1264834"/>
                </a:cubicBezTo>
                <a:lnTo>
                  <a:pt x="1176609" y="1264834"/>
                </a:lnTo>
                <a:lnTo>
                  <a:pt x="1215938" y="901041"/>
                </a:lnTo>
                <a:lnTo>
                  <a:pt x="1215938" y="901041"/>
                </a:lnTo>
                <a:cubicBezTo>
                  <a:pt x="1168415" y="851880"/>
                  <a:pt x="948828" y="750279"/>
                  <a:pt x="930802" y="606073"/>
                </a:cubicBezTo>
                <a:cubicBezTo>
                  <a:pt x="912776" y="461867"/>
                  <a:pt x="922609" y="124292"/>
                  <a:pt x="1107783" y="35802"/>
                </a:cubicBezTo>
                <a:cubicBezTo>
                  <a:pt x="1292957" y="-52688"/>
                  <a:pt x="1827177" y="47273"/>
                  <a:pt x="2041848" y="75131"/>
                </a:cubicBezTo>
                <a:cubicBezTo>
                  <a:pt x="2256519" y="102989"/>
                  <a:pt x="2266351" y="150511"/>
                  <a:pt x="2395809" y="202950"/>
                </a:cubicBezTo>
                <a:cubicBezTo>
                  <a:pt x="2525267" y="255389"/>
                  <a:pt x="2736661" y="291440"/>
                  <a:pt x="2818596" y="389763"/>
                </a:cubicBezTo>
                <a:cubicBezTo>
                  <a:pt x="2900531" y="488086"/>
                  <a:pt x="2892338" y="686370"/>
                  <a:pt x="2887422" y="792886"/>
                </a:cubicBezTo>
                <a:cubicBezTo>
                  <a:pt x="2882506" y="899402"/>
                  <a:pt x="2707164" y="1014112"/>
                  <a:pt x="2789099" y="1028860"/>
                </a:cubicBezTo>
                <a:cubicBezTo>
                  <a:pt x="2871034" y="1043608"/>
                  <a:pt x="3257771" y="855157"/>
                  <a:pt x="3379035" y="881376"/>
                </a:cubicBezTo>
                <a:cubicBezTo>
                  <a:pt x="3500299" y="907595"/>
                  <a:pt x="3564209" y="1118989"/>
                  <a:pt x="3516686" y="1186176"/>
                </a:cubicBezTo>
                <a:cubicBezTo>
                  <a:pt x="3469163" y="1253363"/>
                  <a:pt x="3110286" y="1174706"/>
                  <a:pt x="3093899" y="1284499"/>
                </a:cubicBezTo>
                <a:cubicBezTo>
                  <a:pt x="3077512" y="1394292"/>
                  <a:pt x="3361009" y="1581105"/>
                  <a:pt x="3418364" y="1844937"/>
                </a:cubicBezTo>
                <a:cubicBezTo>
                  <a:pt x="3475719" y="2108769"/>
                  <a:pt x="3438028" y="2867492"/>
                  <a:pt x="3438028" y="2867492"/>
                </a:cubicBezTo>
                <a:lnTo>
                  <a:pt x="3438028" y="2867492"/>
                </a:lnTo>
                <a:lnTo>
                  <a:pt x="3605177" y="3270615"/>
                </a:lnTo>
                <a:lnTo>
                  <a:pt x="3605177" y="3270615"/>
                </a:lnTo>
                <a:cubicBezTo>
                  <a:pt x="3485551" y="3173931"/>
                  <a:pt x="3105370" y="2747867"/>
                  <a:pt x="2887422" y="2690512"/>
                </a:cubicBezTo>
                <a:cubicBezTo>
                  <a:pt x="2669474" y="2633157"/>
                  <a:pt x="2535099" y="2762615"/>
                  <a:pt x="2297486" y="2926486"/>
                </a:cubicBezTo>
                <a:cubicBezTo>
                  <a:pt x="2059873" y="3090357"/>
                  <a:pt x="1696080" y="3449234"/>
                  <a:pt x="1461744" y="3673737"/>
                </a:cubicBezTo>
                <a:cubicBezTo>
                  <a:pt x="1227409" y="3898240"/>
                  <a:pt x="1038957" y="4091608"/>
                  <a:pt x="891473" y="4273505"/>
                </a:cubicBezTo>
                <a:cubicBezTo>
                  <a:pt x="743989" y="4455402"/>
                  <a:pt x="576841" y="4765118"/>
                  <a:pt x="576841" y="4765118"/>
                </a:cubicBezTo>
                <a:lnTo>
                  <a:pt x="576841" y="4765118"/>
                </a:lnTo>
                <a:cubicBezTo>
                  <a:pt x="489989" y="4738899"/>
                  <a:pt x="149138" y="4663518"/>
                  <a:pt x="55731" y="4607802"/>
                </a:cubicBezTo>
                <a:cubicBezTo>
                  <a:pt x="-37676" y="4552086"/>
                  <a:pt x="3292" y="4425906"/>
                  <a:pt x="55731" y="44013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мешок с зерном низ">
            <a:extLst>
              <a:ext uri="{FF2B5EF4-FFF2-40B4-BE49-F238E27FC236}">
                <a16:creationId xmlns:a16="http://schemas.microsoft.com/office/drawing/2014/main" id="{34856103-F1AC-4DAE-BFA7-B941705AD2EC}"/>
              </a:ext>
            </a:extLst>
          </p:cNvPr>
          <p:cNvSpPr/>
          <p:nvPr/>
        </p:nvSpPr>
        <p:spPr>
          <a:xfrm>
            <a:off x="1506022" y="5376627"/>
            <a:ext cx="1566730" cy="851690"/>
          </a:xfrm>
          <a:custGeom>
            <a:avLst/>
            <a:gdLst>
              <a:gd name="connsiteX0" fmla="*/ 0 w 4042797"/>
              <a:gd name="connsiteY0" fmla="*/ 2173751 h 2734207"/>
              <a:gd name="connsiteX1" fmla="*/ 1091380 w 4042797"/>
              <a:gd name="connsiteY1" fmla="*/ 797235 h 2734207"/>
              <a:gd name="connsiteX2" fmla="*/ 1091380 w 4042797"/>
              <a:gd name="connsiteY2" fmla="*/ 797235 h 2734207"/>
              <a:gd name="connsiteX3" fmla="*/ 2015613 w 4042797"/>
              <a:gd name="connsiteY3" fmla="*/ 118809 h 2734207"/>
              <a:gd name="connsiteX4" fmla="*/ 2271251 w 4042797"/>
              <a:gd name="connsiteY4" fmla="*/ 30319 h 2734207"/>
              <a:gd name="connsiteX5" fmla="*/ 2743200 w 4042797"/>
              <a:gd name="connsiteY5" fmla="*/ 453106 h 2734207"/>
              <a:gd name="connsiteX6" fmla="*/ 3539613 w 4042797"/>
              <a:gd name="connsiteY6" fmla="*/ 807068 h 2734207"/>
              <a:gd name="connsiteX7" fmla="*/ 3539613 w 4042797"/>
              <a:gd name="connsiteY7" fmla="*/ 807068 h 2734207"/>
              <a:gd name="connsiteX8" fmla="*/ 3736258 w 4042797"/>
              <a:gd name="connsiteY8" fmla="*/ 1220022 h 2734207"/>
              <a:gd name="connsiteX9" fmla="*/ 4021393 w 4042797"/>
              <a:gd name="connsiteY9" fmla="*/ 1514990 h 2734207"/>
              <a:gd name="connsiteX10" fmla="*/ 3932903 w 4042797"/>
              <a:gd name="connsiteY10" fmla="*/ 2026268 h 2734207"/>
              <a:gd name="connsiteX11" fmla="*/ 3224980 w 4042797"/>
              <a:gd name="connsiteY11" fmla="*/ 2557209 h 2734207"/>
              <a:gd name="connsiteX12" fmla="*/ 2939845 w 4042797"/>
              <a:gd name="connsiteY12" fmla="*/ 2606371 h 2734207"/>
              <a:gd name="connsiteX13" fmla="*/ 2939845 w 4042797"/>
              <a:gd name="connsiteY13" fmla="*/ 2606371 h 2734207"/>
              <a:gd name="connsiteX14" fmla="*/ 2320413 w 4042797"/>
              <a:gd name="connsiteY14" fmla="*/ 2517880 h 2734207"/>
              <a:gd name="connsiteX15" fmla="*/ 2320413 w 4042797"/>
              <a:gd name="connsiteY15" fmla="*/ 2517880 h 2734207"/>
              <a:gd name="connsiteX16" fmla="*/ 1740309 w 4042797"/>
              <a:gd name="connsiteY16" fmla="*/ 2586706 h 2734207"/>
              <a:gd name="connsiteX17" fmla="*/ 1248696 w 4042797"/>
              <a:gd name="connsiteY17" fmla="*/ 2734190 h 2734207"/>
              <a:gd name="connsiteX18" fmla="*/ 1111045 w 4042797"/>
              <a:gd name="connsiteY18" fmla="*/ 2576874 h 2734207"/>
              <a:gd name="connsiteX19" fmla="*/ 678425 w 4042797"/>
              <a:gd name="connsiteY19" fmla="*/ 2567042 h 2734207"/>
              <a:gd name="connsiteX20" fmla="*/ 147483 w 4042797"/>
              <a:gd name="connsiteY20" fmla="*/ 2557209 h 2734207"/>
              <a:gd name="connsiteX21" fmla="*/ 0 w 4042797"/>
              <a:gd name="connsiteY21" fmla="*/ 2173751 h 2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42797" h="2734207">
                <a:moveTo>
                  <a:pt x="0" y="2173751"/>
                </a:moveTo>
                <a:lnTo>
                  <a:pt x="1091380" y="797235"/>
                </a:lnTo>
                <a:lnTo>
                  <a:pt x="1091380" y="797235"/>
                </a:lnTo>
                <a:cubicBezTo>
                  <a:pt x="1245419" y="684164"/>
                  <a:pt x="1818968" y="246628"/>
                  <a:pt x="2015613" y="118809"/>
                </a:cubicBezTo>
                <a:cubicBezTo>
                  <a:pt x="2212258" y="-9010"/>
                  <a:pt x="2149986" y="-25397"/>
                  <a:pt x="2271251" y="30319"/>
                </a:cubicBezTo>
                <a:cubicBezTo>
                  <a:pt x="2392516" y="86035"/>
                  <a:pt x="2531806" y="323648"/>
                  <a:pt x="2743200" y="453106"/>
                </a:cubicBezTo>
                <a:cubicBezTo>
                  <a:pt x="2954594" y="582564"/>
                  <a:pt x="3539613" y="807068"/>
                  <a:pt x="3539613" y="807068"/>
                </a:cubicBezTo>
                <a:lnTo>
                  <a:pt x="3539613" y="807068"/>
                </a:lnTo>
                <a:cubicBezTo>
                  <a:pt x="3572387" y="875894"/>
                  <a:pt x="3655961" y="1102035"/>
                  <a:pt x="3736258" y="1220022"/>
                </a:cubicBezTo>
                <a:cubicBezTo>
                  <a:pt x="3816555" y="1338009"/>
                  <a:pt x="3988619" y="1380616"/>
                  <a:pt x="4021393" y="1514990"/>
                </a:cubicBezTo>
                <a:cubicBezTo>
                  <a:pt x="4054167" y="1649364"/>
                  <a:pt x="4065638" y="1852565"/>
                  <a:pt x="3932903" y="2026268"/>
                </a:cubicBezTo>
                <a:cubicBezTo>
                  <a:pt x="3800168" y="2199971"/>
                  <a:pt x="3390490" y="2460525"/>
                  <a:pt x="3224980" y="2557209"/>
                </a:cubicBezTo>
                <a:cubicBezTo>
                  <a:pt x="3059470" y="2653893"/>
                  <a:pt x="2939845" y="2606371"/>
                  <a:pt x="2939845" y="2606371"/>
                </a:cubicBezTo>
                <a:lnTo>
                  <a:pt x="2939845" y="2606371"/>
                </a:lnTo>
                <a:lnTo>
                  <a:pt x="2320413" y="2517880"/>
                </a:lnTo>
                <a:lnTo>
                  <a:pt x="2320413" y="2517880"/>
                </a:lnTo>
                <a:cubicBezTo>
                  <a:pt x="2223729" y="2529351"/>
                  <a:pt x="1918928" y="2550654"/>
                  <a:pt x="1740309" y="2586706"/>
                </a:cubicBezTo>
                <a:cubicBezTo>
                  <a:pt x="1561690" y="2622758"/>
                  <a:pt x="1353573" y="2735829"/>
                  <a:pt x="1248696" y="2734190"/>
                </a:cubicBezTo>
                <a:cubicBezTo>
                  <a:pt x="1143819" y="2732551"/>
                  <a:pt x="1206090" y="2604732"/>
                  <a:pt x="1111045" y="2576874"/>
                </a:cubicBezTo>
                <a:cubicBezTo>
                  <a:pt x="1016000" y="2549016"/>
                  <a:pt x="678425" y="2567042"/>
                  <a:pt x="678425" y="2567042"/>
                </a:cubicBezTo>
                <a:cubicBezTo>
                  <a:pt x="517831" y="2563765"/>
                  <a:pt x="255638" y="2629312"/>
                  <a:pt x="147483" y="2557209"/>
                </a:cubicBezTo>
                <a:cubicBezTo>
                  <a:pt x="39328" y="2485106"/>
                  <a:pt x="34412" y="2309764"/>
                  <a:pt x="0" y="21737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9" name="ушки">
            <a:extLst>
              <a:ext uri="{FF2B5EF4-FFF2-40B4-BE49-F238E27FC236}">
                <a16:creationId xmlns:a16="http://schemas.microsoft.com/office/drawing/2014/main" id="{DB8D7CFF-FFF7-4EB6-8DF5-1204D513A8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42" y="-237088"/>
            <a:ext cx="1773626" cy="177362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51" name="ушки 1">
            <a:extLst>
              <a:ext uri="{FF2B5EF4-FFF2-40B4-BE49-F238E27FC236}">
                <a16:creationId xmlns:a16="http://schemas.microsoft.com/office/drawing/2014/main" id="{C8F560D6-F088-41F6-B9DB-B48F945CD9D5}"/>
              </a:ext>
            </a:extLst>
          </p:cNvPr>
          <p:cNvSpPr/>
          <p:nvPr/>
        </p:nvSpPr>
        <p:spPr>
          <a:xfrm>
            <a:off x="1852938" y="97869"/>
            <a:ext cx="556607" cy="1036659"/>
          </a:xfrm>
          <a:custGeom>
            <a:avLst/>
            <a:gdLst>
              <a:gd name="connsiteX0" fmla="*/ 1480322 w 2396544"/>
              <a:gd name="connsiteY0" fmla="*/ 4089484 h 4089811"/>
              <a:gd name="connsiteX1" fmla="*/ 1214851 w 2396544"/>
              <a:gd name="connsiteY1" fmla="*/ 3715858 h 4089811"/>
              <a:gd name="connsiteX2" fmla="*/ 831393 w 2396544"/>
              <a:gd name="connsiteY2" fmla="*/ 3538878 h 4089811"/>
              <a:gd name="connsiteX3" fmla="*/ 54644 w 2396544"/>
              <a:gd name="connsiteY3" fmla="*/ 1955884 h 4089811"/>
              <a:gd name="connsiteX4" fmla="*/ 54644 w 2396544"/>
              <a:gd name="connsiteY4" fmla="*/ 1955884 h 4089811"/>
              <a:gd name="connsiteX5" fmla="*/ 5483 w 2396544"/>
              <a:gd name="connsiteY5" fmla="*/ 962826 h 4089811"/>
              <a:gd name="connsiteX6" fmla="*/ 202128 w 2396544"/>
              <a:gd name="connsiteY6" fmla="*/ 87755 h 4089811"/>
              <a:gd name="connsiteX7" fmla="*/ 398773 w 2396544"/>
              <a:gd name="connsiteY7" fmla="*/ 48426 h 4089811"/>
              <a:gd name="connsiteX8" fmla="*/ 939547 w 2396544"/>
              <a:gd name="connsiteY8" fmla="*/ 245071 h 4089811"/>
              <a:gd name="connsiteX9" fmla="*/ 1667135 w 2396544"/>
              <a:gd name="connsiteY9" fmla="*/ 962826 h 4089811"/>
              <a:gd name="connsiteX10" fmla="*/ 2080089 w 2396544"/>
              <a:gd name="connsiteY10" fmla="*/ 1719910 h 4089811"/>
              <a:gd name="connsiteX11" fmla="*/ 2345560 w 2396544"/>
              <a:gd name="connsiteY11" fmla="*/ 2309846 h 4089811"/>
              <a:gd name="connsiteX12" fmla="*/ 2394722 w 2396544"/>
              <a:gd name="connsiteY12" fmla="*/ 3165252 h 4089811"/>
              <a:gd name="connsiteX13" fmla="*/ 2316064 w 2396544"/>
              <a:gd name="connsiteY13" fmla="*/ 3430723 h 4089811"/>
              <a:gd name="connsiteX14" fmla="*/ 1893277 w 2396544"/>
              <a:gd name="connsiteY14" fmla="*/ 3647033 h 4089811"/>
              <a:gd name="connsiteX15" fmla="*/ 1480322 w 2396544"/>
              <a:gd name="connsiteY15" fmla="*/ 4089484 h 40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6544" h="4089811">
                <a:moveTo>
                  <a:pt x="1480322" y="4089484"/>
                </a:moveTo>
                <a:cubicBezTo>
                  <a:pt x="1367251" y="4100955"/>
                  <a:pt x="1323006" y="3807626"/>
                  <a:pt x="1214851" y="3715858"/>
                </a:cubicBezTo>
                <a:cubicBezTo>
                  <a:pt x="1106696" y="3624090"/>
                  <a:pt x="1024761" y="3832207"/>
                  <a:pt x="831393" y="3538878"/>
                </a:cubicBezTo>
                <a:cubicBezTo>
                  <a:pt x="638025" y="3245549"/>
                  <a:pt x="54644" y="1955884"/>
                  <a:pt x="54644" y="1955884"/>
                </a:cubicBezTo>
                <a:lnTo>
                  <a:pt x="54644" y="1955884"/>
                </a:lnTo>
                <a:cubicBezTo>
                  <a:pt x="46451" y="1790374"/>
                  <a:pt x="-19098" y="1274181"/>
                  <a:pt x="5483" y="962826"/>
                </a:cubicBezTo>
                <a:cubicBezTo>
                  <a:pt x="30064" y="651471"/>
                  <a:pt x="136580" y="240155"/>
                  <a:pt x="202128" y="87755"/>
                </a:cubicBezTo>
                <a:cubicBezTo>
                  <a:pt x="267676" y="-64645"/>
                  <a:pt x="275870" y="22207"/>
                  <a:pt x="398773" y="48426"/>
                </a:cubicBezTo>
                <a:cubicBezTo>
                  <a:pt x="521676" y="74645"/>
                  <a:pt x="728153" y="92671"/>
                  <a:pt x="939547" y="245071"/>
                </a:cubicBezTo>
                <a:cubicBezTo>
                  <a:pt x="1150941" y="397471"/>
                  <a:pt x="1477045" y="717020"/>
                  <a:pt x="1667135" y="962826"/>
                </a:cubicBezTo>
                <a:cubicBezTo>
                  <a:pt x="1857225" y="1208632"/>
                  <a:pt x="1967018" y="1495407"/>
                  <a:pt x="2080089" y="1719910"/>
                </a:cubicBezTo>
                <a:cubicBezTo>
                  <a:pt x="2193160" y="1944413"/>
                  <a:pt x="2293121" y="2068956"/>
                  <a:pt x="2345560" y="2309846"/>
                </a:cubicBezTo>
                <a:cubicBezTo>
                  <a:pt x="2397999" y="2550736"/>
                  <a:pt x="2399638" y="2978439"/>
                  <a:pt x="2394722" y="3165252"/>
                </a:cubicBezTo>
                <a:cubicBezTo>
                  <a:pt x="2389806" y="3352065"/>
                  <a:pt x="2399638" y="3350426"/>
                  <a:pt x="2316064" y="3430723"/>
                </a:cubicBezTo>
                <a:cubicBezTo>
                  <a:pt x="2232490" y="3511020"/>
                  <a:pt x="2034206" y="3530685"/>
                  <a:pt x="1893277" y="3647033"/>
                </a:cubicBezTo>
                <a:cubicBezTo>
                  <a:pt x="1752348" y="3763381"/>
                  <a:pt x="1593393" y="4078013"/>
                  <a:pt x="1480322" y="408948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ушки 2">
            <a:extLst>
              <a:ext uri="{FF2B5EF4-FFF2-40B4-BE49-F238E27FC236}">
                <a16:creationId xmlns:a16="http://schemas.microsoft.com/office/drawing/2014/main" id="{1E2EFF1F-8216-4EF8-8443-D387332DA0E8}"/>
              </a:ext>
            </a:extLst>
          </p:cNvPr>
          <p:cNvSpPr/>
          <p:nvPr/>
        </p:nvSpPr>
        <p:spPr>
          <a:xfrm rot="21177048" flipH="1">
            <a:off x="2626273" y="207414"/>
            <a:ext cx="679623" cy="946347"/>
          </a:xfrm>
          <a:custGeom>
            <a:avLst/>
            <a:gdLst>
              <a:gd name="connsiteX0" fmla="*/ 1480322 w 2396544"/>
              <a:gd name="connsiteY0" fmla="*/ 4089484 h 4089811"/>
              <a:gd name="connsiteX1" fmla="*/ 1214851 w 2396544"/>
              <a:gd name="connsiteY1" fmla="*/ 3715858 h 4089811"/>
              <a:gd name="connsiteX2" fmla="*/ 831393 w 2396544"/>
              <a:gd name="connsiteY2" fmla="*/ 3538878 h 4089811"/>
              <a:gd name="connsiteX3" fmla="*/ 54644 w 2396544"/>
              <a:gd name="connsiteY3" fmla="*/ 1955884 h 4089811"/>
              <a:gd name="connsiteX4" fmla="*/ 54644 w 2396544"/>
              <a:gd name="connsiteY4" fmla="*/ 1955884 h 4089811"/>
              <a:gd name="connsiteX5" fmla="*/ 5483 w 2396544"/>
              <a:gd name="connsiteY5" fmla="*/ 962826 h 4089811"/>
              <a:gd name="connsiteX6" fmla="*/ 202128 w 2396544"/>
              <a:gd name="connsiteY6" fmla="*/ 87755 h 4089811"/>
              <a:gd name="connsiteX7" fmla="*/ 398773 w 2396544"/>
              <a:gd name="connsiteY7" fmla="*/ 48426 h 4089811"/>
              <a:gd name="connsiteX8" fmla="*/ 939547 w 2396544"/>
              <a:gd name="connsiteY8" fmla="*/ 245071 h 4089811"/>
              <a:gd name="connsiteX9" fmla="*/ 1667135 w 2396544"/>
              <a:gd name="connsiteY9" fmla="*/ 962826 h 4089811"/>
              <a:gd name="connsiteX10" fmla="*/ 2080089 w 2396544"/>
              <a:gd name="connsiteY10" fmla="*/ 1719910 h 4089811"/>
              <a:gd name="connsiteX11" fmla="*/ 2345560 w 2396544"/>
              <a:gd name="connsiteY11" fmla="*/ 2309846 h 4089811"/>
              <a:gd name="connsiteX12" fmla="*/ 2394722 w 2396544"/>
              <a:gd name="connsiteY12" fmla="*/ 3165252 h 4089811"/>
              <a:gd name="connsiteX13" fmla="*/ 2316064 w 2396544"/>
              <a:gd name="connsiteY13" fmla="*/ 3430723 h 4089811"/>
              <a:gd name="connsiteX14" fmla="*/ 1893277 w 2396544"/>
              <a:gd name="connsiteY14" fmla="*/ 3647033 h 4089811"/>
              <a:gd name="connsiteX15" fmla="*/ 1480322 w 2396544"/>
              <a:gd name="connsiteY15" fmla="*/ 4089484 h 40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6544" h="4089811">
                <a:moveTo>
                  <a:pt x="1480322" y="4089484"/>
                </a:moveTo>
                <a:cubicBezTo>
                  <a:pt x="1367251" y="4100955"/>
                  <a:pt x="1323006" y="3807626"/>
                  <a:pt x="1214851" y="3715858"/>
                </a:cubicBezTo>
                <a:cubicBezTo>
                  <a:pt x="1106696" y="3624090"/>
                  <a:pt x="1024761" y="3832207"/>
                  <a:pt x="831393" y="3538878"/>
                </a:cubicBezTo>
                <a:cubicBezTo>
                  <a:pt x="638025" y="3245549"/>
                  <a:pt x="54644" y="1955884"/>
                  <a:pt x="54644" y="1955884"/>
                </a:cubicBezTo>
                <a:lnTo>
                  <a:pt x="54644" y="1955884"/>
                </a:lnTo>
                <a:cubicBezTo>
                  <a:pt x="46451" y="1790374"/>
                  <a:pt x="-19098" y="1274181"/>
                  <a:pt x="5483" y="962826"/>
                </a:cubicBezTo>
                <a:cubicBezTo>
                  <a:pt x="30064" y="651471"/>
                  <a:pt x="136580" y="240155"/>
                  <a:pt x="202128" y="87755"/>
                </a:cubicBezTo>
                <a:cubicBezTo>
                  <a:pt x="267676" y="-64645"/>
                  <a:pt x="275870" y="22207"/>
                  <a:pt x="398773" y="48426"/>
                </a:cubicBezTo>
                <a:cubicBezTo>
                  <a:pt x="521676" y="74645"/>
                  <a:pt x="728153" y="92671"/>
                  <a:pt x="939547" y="245071"/>
                </a:cubicBezTo>
                <a:cubicBezTo>
                  <a:pt x="1150941" y="397471"/>
                  <a:pt x="1477045" y="717020"/>
                  <a:pt x="1667135" y="962826"/>
                </a:cubicBezTo>
                <a:cubicBezTo>
                  <a:pt x="1857225" y="1208632"/>
                  <a:pt x="1967018" y="1495407"/>
                  <a:pt x="2080089" y="1719910"/>
                </a:cubicBezTo>
                <a:cubicBezTo>
                  <a:pt x="2193160" y="1944413"/>
                  <a:pt x="2293121" y="2068956"/>
                  <a:pt x="2345560" y="2309846"/>
                </a:cubicBezTo>
                <a:cubicBezTo>
                  <a:pt x="2397999" y="2550736"/>
                  <a:pt x="2399638" y="2978439"/>
                  <a:pt x="2394722" y="3165252"/>
                </a:cubicBezTo>
                <a:cubicBezTo>
                  <a:pt x="2389806" y="3352065"/>
                  <a:pt x="2399638" y="3350426"/>
                  <a:pt x="2316064" y="3430723"/>
                </a:cubicBezTo>
                <a:cubicBezTo>
                  <a:pt x="2232490" y="3511020"/>
                  <a:pt x="2034206" y="3530685"/>
                  <a:pt x="1893277" y="3647033"/>
                </a:cubicBezTo>
                <a:cubicBezTo>
                  <a:pt x="1752348" y="3763381"/>
                  <a:pt x="1593393" y="4078013"/>
                  <a:pt x="1480322" y="408948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44" name="мышки цв">
            <a:extLst>
              <a:ext uri="{FF2B5EF4-FFF2-40B4-BE49-F238E27FC236}">
                <a16:creationId xmlns:a16="http://schemas.microsoft.com/office/drawing/2014/main" id="{F9FBB889-2009-402B-878B-B4F0311809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4" y="5086968"/>
            <a:ext cx="2008339" cy="20083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5" name="мышка 1">
            <a:extLst>
              <a:ext uri="{FF2B5EF4-FFF2-40B4-BE49-F238E27FC236}">
                <a16:creationId xmlns:a16="http://schemas.microsoft.com/office/drawing/2014/main" id="{D1A229B5-F927-496E-90D9-B1AF0BF3D451}"/>
              </a:ext>
            </a:extLst>
          </p:cNvPr>
          <p:cNvSpPr/>
          <p:nvPr/>
        </p:nvSpPr>
        <p:spPr>
          <a:xfrm>
            <a:off x="7010848" y="5376627"/>
            <a:ext cx="1027834" cy="1429019"/>
          </a:xfrm>
          <a:custGeom>
            <a:avLst/>
            <a:gdLst>
              <a:gd name="connsiteX0" fmla="*/ 2959003 w 3616471"/>
              <a:gd name="connsiteY0" fmla="*/ 4735176 h 5047392"/>
              <a:gd name="connsiteX1" fmla="*/ 2605042 w 3616471"/>
              <a:gd name="connsiteY1" fmla="*/ 4784338 h 5047392"/>
              <a:gd name="connsiteX2" fmla="*/ 2605042 w 3616471"/>
              <a:gd name="connsiteY2" fmla="*/ 4784338 h 5047392"/>
              <a:gd name="connsiteX3" fmla="*/ 2133093 w 3616471"/>
              <a:gd name="connsiteY3" fmla="*/ 4931822 h 5047392"/>
              <a:gd name="connsiteX4" fmla="*/ 1346513 w 3616471"/>
              <a:gd name="connsiteY4" fmla="*/ 4892492 h 5047392"/>
              <a:gd name="connsiteX5" fmla="*/ 1346513 w 3616471"/>
              <a:gd name="connsiteY5" fmla="*/ 4892492 h 5047392"/>
              <a:gd name="connsiteX6" fmla="*/ 628758 w 3616471"/>
              <a:gd name="connsiteY6" fmla="*/ 5039976 h 5047392"/>
              <a:gd name="connsiteX7" fmla="*/ 166642 w 3616471"/>
              <a:gd name="connsiteY7" fmla="*/ 4627022 h 5047392"/>
              <a:gd name="connsiteX8" fmla="*/ 609093 w 3616471"/>
              <a:gd name="connsiteY8" fmla="*/ 4459873 h 5047392"/>
              <a:gd name="connsiteX9" fmla="*/ 668087 w 3616471"/>
              <a:gd name="connsiteY9" fmla="*/ 4007589 h 5047392"/>
              <a:gd name="connsiteX10" fmla="*/ 668087 w 3616471"/>
              <a:gd name="connsiteY10" fmla="*/ 4007589 h 5047392"/>
              <a:gd name="connsiteX11" fmla="*/ 874564 w 3616471"/>
              <a:gd name="connsiteY11" fmla="*/ 3132518 h 5047392"/>
              <a:gd name="connsiteX12" fmla="*/ 1169532 w 3616471"/>
              <a:gd name="connsiteY12" fmla="*/ 2758892 h 5047392"/>
              <a:gd name="connsiteX13" fmla="*/ 746745 w 3616471"/>
              <a:gd name="connsiteY13" fmla="*/ 2296776 h 5047392"/>
              <a:gd name="connsiteX14" fmla="*/ 727081 w 3616471"/>
              <a:gd name="connsiteY14" fmla="*/ 2070634 h 5047392"/>
              <a:gd name="connsiteX15" fmla="*/ 107648 w 3616471"/>
              <a:gd name="connsiteY15" fmla="*/ 1697009 h 5047392"/>
              <a:gd name="connsiteX16" fmla="*/ 9326 w 3616471"/>
              <a:gd name="connsiteY16" fmla="*/ 1067744 h 5047392"/>
              <a:gd name="connsiteX17" fmla="*/ 215803 w 3616471"/>
              <a:gd name="connsiteY17" fmla="*/ 330325 h 5047392"/>
              <a:gd name="connsiteX18" fmla="*/ 746745 w 3616471"/>
              <a:gd name="connsiteY18" fmla="*/ 182841 h 5047392"/>
              <a:gd name="connsiteX19" fmla="*/ 1277687 w 3616471"/>
              <a:gd name="connsiteY19" fmla="*/ 290996 h 5047392"/>
              <a:gd name="connsiteX20" fmla="*/ 1523493 w 3616471"/>
              <a:gd name="connsiteY20" fmla="*/ 526970 h 5047392"/>
              <a:gd name="connsiteX21" fmla="*/ 2290410 w 3616471"/>
              <a:gd name="connsiteY21" fmla="*/ 576131 h 5047392"/>
              <a:gd name="connsiteX22" fmla="*/ 2860681 w 3616471"/>
              <a:gd name="connsiteY22" fmla="*/ 35357 h 5047392"/>
              <a:gd name="connsiteX23" fmla="*/ 3391623 w 3616471"/>
              <a:gd name="connsiteY23" fmla="*/ 123847 h 5047392"/>
              <a:gd name="connsiteX24" fmla="*/ 3607932 w 3616471"/>
              <a:gd name="connsiteY24" fmla="*/ 703951 h 5047392"/>
              <a:gd name="connsiteX25" fmla="*/ 3126152 w 3616471"/>
              <a:gd name="connsiteY25" fmla="*/ 1726505 h 5047392"/>
              <a:gd name="connsiteX26" fmla="*/ 3086823 w 3616471"/>
              <a:gd name="connsiteY26" fmla="*/ 2060802 h 5047392"/>
              <a:gd name="connsiteX27" fmla="*/ 3086823 w 3616471"/>
              <a:gd name="connsiteY27" fmla="*/ 2060802 h 5047392"/>
              <a:gd name="connsiteX28" fmla="*/ 3017997 w 3616471"/>
              <a:gd name="connsiteY28" fmla="*/ 2493422 h 5047392"/>
              <a:gd name="connsiteX29" fmla="*/ 3126152 w 3616471"/>
              <a:gd name="connsiteY29" fmla="*/ 2739228 h 5047392"/>
              <a:gd name="connsiteX30" fmla="*/ 3076990 w 3616471"/>
              <a:gd name="connsiteY30" fmla="*/ 3122686 h 5047392"/>
              <a:gd name="connsiteX31" fmla="*/ 2772190 w 3616471"/>
              <a:gd name="connsiteY31" fmla="*/ 3555305 h 5047392"/>
              <a:gd name="connsiteX32" fmla="*/ 2772190 w 3616471"/>
              <a:gd name="connsiteY32" fmla="*/ 3555305 h 5047392"/>
              <a:gd name="connsiteX33" fmla="*/ 2909842 w 3616471"/>
              <a:gd name="connsiteY33" fmla="*/ 4105912 h 5047392"/>
              <a:gd name="connsiteX34" fmla="*/ 2821352 w 3616471"/>
              <a:gd name="connsiteY34" fmla="*/ 4430376 h 5047392"/>
              <a:gd name="connsiteX35" fmla="*/ 3116319 w 3616471"/>
              <a:gd name="connsiteY35" fmla="*/ 4627022 h 5047392"/>
              <a:gd name="connsiteX36" fmla="*/ 2959003 w 3616471"/>
              <a:gd name="connsiteY36" fmla="*/ 4735176 h 50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6471" h="5047392">
                <a:moveTo>
                  <a:pt x="2959003" y="4735176"/>
                </a:moveTo>
                <a:lnTo>
                  <a:pt x="2605042" y="4784338"/>
                </a:lnTo>
                <a:lnTo>
                  <a:pt x="2605042" y="4784338"/>
                </a:lnTo>
                <a:cubicBezTo>
                  <a:pt x="2526384" y="4808919"/>
                  <a:pt x="2342848" y="4913796"/>
                  <a:pt x="2133093" y="4931822"/>
                </a:cubicBezTo>
                <a:cubicBezTo>
                  <a:pt x="1923338" y="4949848"/>
                  <a:pt x="1346513" y="4892492"/>
                  <a:pt x="1346513" y="4892492"/>
                </a:cubicBezTo>
                <a:lnTo>
                  <a:pt x="1346513" y="4892492"/>
                </a:lnTo>
                <a:cubicBezTo>
                  <a:pt x="1226887" y="4917073"/>
                  <a:pt x="825403" y="5084221"/>
                  <a:pt x="628758" y="5039976"/>
                </a:cubicBezTo>
                <a:cubicBezTo>
                  <a:pt x="432113" y="4995731"/>
                  <a:pt x="169919" y="4723706"/>
                  <a:pt x="166642" y="4627022"/>
                </a:cubicBezTo>
                <a:cubicBezTo>
                  <a:pt x="163365" y="4530338"/>
                  <a:pt x="525519" y="4563112"/>
                  <a:pt x="609093" y="4459873"/>
                </a:cubicBezTo>
                <a:cubicBezTo>
                  <a:pt x="692667" y="4356634"/>
                  <a:pt x="668087" y="4007589"/>
                  <a:pt x="668087" y="4007589"/>
                </a:cubicBezTo>
                <a:lnTo>
                  <a:pt x="668087" y="4007589"/>
                </a:lnTo>
                <a:cubicBezTo>
                  <a:pt x="702500" y="3861744"/>
                  <a:pt x="790990" y="3340634"/>
                  <a:pt x="874564" y="3132518"/>
                </a:cubicBezTo>
                <a:cubicBezTo>
                  <a:pt x="958138" y="2924402"/>
                  <a:pt x="1190835" y="2898182"/>
                  <a:pt x="1169532" y="2758892"/>
                </a:cubicBezTo>
                <a:cubicBezTo>
                  <a:pt x="1148229" y="2619602"/>
                  <a:pt x="820487" y="2411486"/>
                  <a:pt x="746745" y="2296776"/>
                </a:cubicBezTo>
                <a:cubicBezTo>
                  <a:pt x="673003" y="2182066"/>
                  <a:pt x="833597" y="2170595"/>
                  <a:pt x="727081" y="2070634"/>
                </a:cubicBezTo>
                <a:cubicBezTo>
                  <a:pt x="620565" y="1970673"/>
                  <a:pt x="227274" y="1864157"/>
                  <a:pt x="107648" y="1697009"/>
                </a:cubicBezTo>
                <a:cubicBezTo>
                  <a:pt x="-11978" y="1529861"/>
                  <a:pt x="-8700" y="1295525"/>
                  <a:pt x="9326" y="1067744"/>
                </a:cubicBezTo>
                <a:cubicBezTo>
                  <a:pt x="27352" y="839963"/>
                  <a:pt x="92900" y="477809"/>
                  <a:pt x="215803" y="330325"/>
                </a:cubicBezTo>
                <a:cubicBezTo>
                  <a:pt x="338706" y="182841"/>
                  <a:pt x="569764" y="189396"/>
                  <a:pt x="746745" y="182841"/>
                </a:cubicBezTo>
                <a:cubicBezTo>
                  <a:pt x="923726" y="176286"/>
                  <a:pt x="1148229" y="233641"/>
                  <a:pt x="1277687" y="290996"/>
                </a:cubicBezTo>
                <a:cubicBezTo>
                  <a:pt x="1407145" y="348351"/>
                  <a:pt x="1354706" y="479447"/>
                  <a:pt x="1523493" y="526970"/>
                </a:cubicBezTo>
                <a:cubicBezTo>
                  <a:pt x="1692280" y="574492"/>
                  <a:pt x="2067545" y="658066"/>
                  <a:pt x="2290410" y="576131"/>
                </a:cubicBezTo>
                <a:cubicBezTo>
                  <a:pt x="2513275" y="494196"/>
                  <a:pt x="2677145" y="110738"/>
                  <a:pt x="2860681" y="35357"/>
                </a:cubicBezTo>
                <a:cubicBezTo>
                  <a:pt x="3044217" y="-40024"/>
                  <a:pt x="3267081" y="12415"/>
                  <a:pt x="3391623" y="123847"/>
                </a:cubicBezTo>
                <a:cubicBezTo>
                  <a:pt x="3516165" y="235279"/>
                  <a:pt x="3652177" y="436841"/>
                  <a:pt x="3607932" y="703951"/>
                </a:cubicBezTo>
                <a:cubicBezTo>
                  <a:pt x="3563687" y="971061"/>
                  <a:pt x="3213004" y="1500363"/>
                  <a:pt x="3126152" y="1726505"/>
                </a:cubicBezTo>
                <a:cubicBezTo>
                  <a:pt x="3039301" y="1952647"/>
                  <a:pt x="3086823" y="2060802"/>
                  <a:pt x="3086823" y="2060802"/>
                </a:cubicBezTo>
                <a:lnTo>
                  <a:pt x="3086823" y="2060802"/>
                </a:lnTo>
                <a:cubicBezTo>
                  <a:pt x="3075352" y="2132905"/>
                  <a:pt x="3011442" y="2380351"/>
                  <a:pt x="3017997" y="2493422"/>
                </a:cubicBezTo>
                <a:cubicBezTo>
                  <a:pt x="3024552" y="2606493"/>
                  <a:pt x="3116320" y="2634351"/>
                  <a:pt x="3126152" y="2739228"/>
                </a:cubicBezTo>
                <a:cubicBezTo>
                  <a:pt x="3135984" y="2844105"/>
                  <a:pt x="3135984" y="2986673"/>
                  <a:pt x="3076990" y="3122686"/>
                </a:cubicBezTo>
                <a:cubicBezTo>
                  <a:pt x="3017996" y="3258699"/>
                  <a:pt x="2772190" y="3555305"/>
                  <a:pt x="2772190" y="3555305"/>
                </a:cubicBezTo>
                <a:lnTo>
                  <a:pt x="2772190" y="3555305"/>
                </a:lnTo>
                <a:cubicBezTo>
                  <a:pt x="2795132" y="3647073"/>
                  <a:pt x="2901648" y="3960067"/>
                  <a:pt x="2909842" y="4105912"/>
                </a:cubicBezTo>
                <a:cubicBezTo>
                  <a:pt x="2918036" y="4251757"/>
                  <a:pt x="2786939" y="4343524"/>
                  <a:pt x="2821352" y="4430376"/>
                </a:cubicBezTo>
                <a:cubicBezTo>
                  <a:pt x="2855765" y="4517228"/>
                  <a:pt x="3093377" y="4576222"/>
                  <a:pt x="3116319" y="4627022"/>
                </a:cubicBezTo>
                <a:cubicBezTo>
                  <a:pt x="3139261" y="4677822"/>
                  <a:pt x="3049132" y="4706499"/>
                  <a:pt x="2959003" y="473517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мышка 2">
            <a:extLst>
              <a:ext uri="{FF2B5EF4-FFF2-40B4-BE49-F238E27FC236}">
                <a16:creationId xmlns:a16="http://schemas.microsoft.com/office/drawing/2014/main" id="{60BF3D06-D27F-4847-893A-29AA5BFC49CB}"/>
              </a:ext>
            </a:extLst>
          </p:cNvPr>
          <p:cNvSpPr/>
          <p:nvPr/>
        </p:nvSpPr>
        <p:spPr>
          <a:xfrm>
            <a:off x="7876113" y="5537275"/>
            <a:ext cx="1024700" cy="1241443"/>
          </a:xfrm>
          <a:custGeom>
            <a:avLst/>
            <a:gdLst>
              <a:gd name="connsiteX0" fmla="*/ 216485 w 3274317"/>
              <a:gd name="connsiteY0" fmla="*/ 3903407 h 4060723"/>
              <a:gd name="connsiteX1" fmla="*/ 550782 w 3274317"/>
              <a:gd name="connsiteY1" fmla="*/ 3932904 h 4060723"/>
              <a:gd name="connsiteX2" fmla="*/ 1052227 w 3274317"/>
              <a:gd name="connsiteY2" fmla="*/ 4060723 h 4060723"/>
              <a:gd name="connsiteX3" fmla="*/ 1052227 w 3274317"/>
              <a:gd name="connsiteY3" fmla="*/ 4060723 h 4060723"/>
              <a:gd name="connsiteX4" fmla="*/ 1740485 w 3274317"/>
              <a:gd name="connsiteY4" fmla="*/ 4001729 h 4060723"/>
              <a:gd name="connsiteX5" fmla="*/ 1740485 w 3274317"/>
              <a:gd name="connsiteY5" fmla="*/ 4001729 h 4060723"/>
              <a:gd name="connsiteX6" fmla="*/ 1789646 w 3274317"/>
              <a:gd name="connsiteY6" fmla="*/ 3932904 h 4060723"/>
              <a:gd name="connsiteX7" fmla="*/ 3126833 w 3274317"/>
              <a:gd name="connsiteY7" fmla="*/ 3805084 h 4060723"/>
              <a:gd name="connsiteX8" fmla="*/ 3126833 w 3274317"/>
              <a:gd name="connsiteY8" fmla="*/ 3805084 h 4060723"/>
              <a:gd name="connsiteX9" fmla="*/ 3274317 w 3274317"/>
              <a:gd name="connsiteY9" fmla="*/ 3519949 h 4060723"/>
              <a:gd name="connsiteX10" fmla="*/ 3274317 w 3274317"/>
              <a:gd name="connsiteY10" fmla="*/ 3519949 h 4060723"/>
              <a:gd name="connsiteX11" fmla="*/ 2536898 w 3274317"/>
              <a:gd name="connsiteY11" fmla="*/ 3637936 h 4060723"/>
              <a:gd name="connsiteX12" fmla="*/ 2546730 w 3274317"/>
              <a:gd name="connsiteY12" fmla="*/ 3362633 h 4060723"/>
              <a:gd name="connsiteX13" fmla="*/ 2399246 w 3274317"/>
              <a:gd name="connsiteY13" fmla="*/ 3637936 h 4060723"/>
              <a:gd name="connsiteX14" fmla="*/ 2428743 w 3274317"/>
              <a:gd name="connsiteY14" fmla="*/ 2772697 h 4060723"/>
              <a:gd name="connsiteX15" fmla="*/ 2045285 w 3274317"/>
              <a:gd name="connsiteY15" fmla="*/ 2271252 h 4060723"/>
              <a:gd name="connsiteX16" fmla="*/ 2173104 w 3274317"/>
              <a:gd name="connsiteY16" fmla="*/ 1976284 h 4060723"/>
              <a:gd name="connsiteX17" fmla="*/ 2173104 w 3274317"/>
              <a:gd name="connsiteY17" fmla="*/ 1976284 h 4060723"/>
              <a:gd name="connsiteX18" fmla="*/ 3077672 w 3274317"/>
              <a:gd name="connsiteY18" fmla="*/ 1415846 h 4060723"/>
              <a:gd name="connsiteX19" fmla="*/ 3077672 w 3274317"/>
              <a:gd name="connsiteY19" fmla="*/ 668594 h 4060723"/>
              <a:gd name="connsiteX20" fmla="*/ 2753207 w 3274317"/>
              <a:gd name="connsiteY20" fmla="*/ 304800 h 4060723"/>
              <a:gd name="connsiteX21" fmla="*/ 2753207 w 3274317"/>
              <a:gd name="connsiteY21" fmla="*/ 304800 h 4060723"/>
              <a:gd name="connsiteX22" fmla="*/ 2055117 w 3274317"/>
              <a:gd name="connsiteY22" fmla="*/ 275304 h 4060723"/>
              <a:gd name="connsiteX23" fmla="*/ 1583169 w 3274317"/>
              <a:gd name="connsiteY23" fmla="*/ 0 h 4060723"/>
              <a:gd name="connsiteX24" fmla="*/ 1583169 w 3274317"/>
              <a:gd name="connsiteY24" fmla="*/ 0 h 4060723"/>
              <a:gd name="connsiteX25" fmla="*/ 717930 w 3274317"/>
              <a:gd name="connsiteY25" fmla="*/ 58994 h 4060723"/>
              <a:gd name="connsiteX26" fmla="*/ 560614 w 3274317"/>
              <a:gd name="connsiteY26" fmla="*/ 275304 h 4060723"/>
              <a:gd name="connsiteX27" fmla="*/ 78833 w 3274317"/>
              <a:gd name="connsiteY27" fmla="*/ 973394 h 4060723"/>
              <a:gd name="connsiteX28" fmla="*/ 175 w 3274317"/>
              <a:gd name="connsiteY28" fmla="*/ 1465007 h 4060723"/>
              <a:gd name="connsiteX29" fmla="*/ 69001 w 3274317"/>
              <a:gd name="connsiteY29" fmla="*/ 2025446 h 4060723"/>
              <a:gd name="connsiteX30" fmla="*/ 29672 w 3274317"/>
              <a:gd name="connsiteY30" fmla="*/ 2349910 h 4060723"/>
              <a:gd name="connsiteX31" fmla="*/ 236149 w 3274317"/>
              <a:gd name="connsiteY31" fmla="*/ 2703871 h 4060723"/>
              <a:gd name="connsiteX32" fmla="*/ 442627 w 3274317"/>
              <a:gd name="connsiteY32" fmla="*/ 2930013 h 4060723"/>
              <a:gd name="connsiteX33" fmla="*/ 324640 w 3274317"/>
              <a:gd name="connsiteY33" fmla="*/ 3293807 h 4060723"/>
              <a:gd name="connsiteX34" fmla="*/ 481956 w 3274317"/>
              <a:gd name="connsiteY34" fmla="*/ 3549446 h 4060723"/>
              <a:gd name="connsiteX35" fmla="*/ 491788 w 3274317"/>
              <a:gd name="connsiteY35" fmla="*/ 3559278 h 4060723"/>
              <a:gd name="connsiteX36" fmla="*/ 186988 w 3274317"/>
              <a:gd name="connsiteY36" fmla="*/ 3618271 h 4060723"/>
              <a:gd name="connsiteX37" fmla="*/ 216485 w 3274317"/>
              <a:gd name="connsiteY37" fmla="*/ 3903407 h 406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74317" h="4060723">
                <a:moveTo>
                  <a:pt x="216485" y="3903407"/>
                </a:moveTo>
                <a:cubicBezTo>
                  <a:pt x="277117" y="3955846"/>
                  <a:pt x="411492" y="3906685"/>
                  <a:pt x="550782" y="3932904"/>
                </a:cubicBezTo>
                <a:cubicBezTo>
                  <a:pt x="690072" y="3959123"/>
                  <a:pt x="1052227" y="4060723"/>
                  <a:pt x="1052227" y="4060723"/>
                </a:cubicBezTo>
                <a:lnTo>
                  <a:pt x="1052227" y="4060723"/>
                </a:lnTo>
                <a:lnTo>
                  <a:pt x="1740485" y="4001729"/>
                </a:lnTo>
                <a:lnTo>
                  <a:pt x="1740485" y="4001729"/>
                </a:lnTo>
                <a:cubicBezTo>
                  <a:pt x="1748678" y="3990258"/>
                  <a:pt x="1558588" y="3965678"/>
                  <a:pt x="1789646" y="3932904"/>
                </a:cubicBezTo>
                <a:cubicBezTo>
                  <a:pt x="2020704" y="3900130"/>
                  <a:pt x="3126833" y="3805084"/>
                  <a:pt x="3126833" y="3805084"/>
                </a:cubicBezTo>
                <a:lnTo>
                  <a:pt x="3126833" y="3805084"/>
                </a:lnTo>
                <a:lnTo>
                  <a:pt x="3274317" y="3519949"/>
                </a:lnTo>
                <a:lnTo>
                  <a:pt x="3274317" y="3519949"/>
                </a:lnTo>
                <a:cubicBezTo>
                  <a:pt x="3151414" y="3539613"/>
                  <a:pt x="2658162" y="3664155"/>
                  <a:pt x="2536898" y="3637936"/>
                </a:cubicBezTo>
                <a:cubicBezTo>
                  <a:pt x="2415634" y="3611717"/>
                  <a:pt x="2569672" y="3362633"/>
                  <a:pt x="2546730" y="3362633"/>
                </a:cubicBezTo>
                <a:cubicBezTo>
                  <a:pt x="2523788" y="3362633"/>
                  <a:pt x="2418910" y="3736259"/>
                  <a:pt x="2399246" y="3637936"/>
                </a:cubicBezTo>
                <a:cubicBezTo>
                  <a:pt x="2379582" y="3539613"/>
                  <a:pt x="2487736" y="3000478"/>
                  <a:pt x="2428743" y="2772697"/>
                </a:cubicBezTo>
                <a:cubicBezTo>
                  <a:pt x="2369750" y="2544916"/>
                  <a:pt x="2087892" y="2403987"/>
                  <a:pt x="2045285" y="2271252"/>
                </a:cubicBezTo>
                <a:cubicBezTo>
                  <a:pt x="2002679" y="2138516"/>
                  <a:pt x="2173104" y="1976284"/>
                  <a:pt x="2173104" y="1976284"/>
                </a:cubicBezTo>
                <a:lnTo>
                  <a:pt x="2173104" y="1976284"/>
                </a:lnTo>
                <a:cubicBezTo>
                  <a:pt x="2323865" y="1882878"/>
                  <a:pt x="2926911" y="1633794"/>
                  <a:pt x="3077672" y="1415846"/>
                </a:cubicBezTo>
                <a:cubicBezTo>
                  <a:pt x="3228433" y="1197898"/>
                  <a:pt x="3131749" y="853768"/>
                  <a:pt x="3077672" y="668594"/>
                </a:cubicBezTo>
                <a:cubicBezTo>
                  <a:pt x="3023595" y="483420"/>
                  <a:pt x="2753207" y="304800"/>
                  <a:pt x="2753207" y="304800"/>
                </a:cubicBezTo>
                <a:lnTo>
                  <a:pt x="2753207" y="304800"/>
                </a:lnTo>
                <a:lnTo>
                  <a:pt x="2055117" y="275304"/>
                </a:lnTo>
                <a:cubicBezTo>
                  <a:pt x="1860111" y="224504"/>
                  <a:pt x="1583169" y="0"/>
                  <a:pt x="1583169" y="0"/>
                </a:cubicBezTo>
                <a:lnTo>
                  <a:pt x="1583169" y="0"/>
                </a:lnTo>
                <a:cubicBezTo>
                  <a:pt x="1438963" y="9832"/>
                  <a:pt x="888356" y="13110"/>
                  <a:pt x="717930" y="58994"/>
                </a:cubicBezTo>
                <a:cubicBezTo>
                  <a:pt x="547504" y="104878"/>
                  <a:pt x="667130" y="122904"/>
                  <a:pt x="560614" y="275304"/>
                </a:cubicBezTo>
                <a:cubicBezTo>
                  <a:pt x="454098" y="427704"/>
                  <a:pt x="172239" y="775110"/>
                  <a:pt x="78833" y="973394"/>
                </a:cubicBezTo>
                <a:cubicBezTo>
                  <a:pt x="-14573" y="1171678"/>
                  <a:pt x="1814" y="1289665"/>
                  <a:pt x="175" y="1465007"/>
                </a:cubicBezTo>
                <a:cubicBezTo>
                  <a:pt x="-1464" y="1640349"/>
                  <a:pt x="64085" y="1877962"/>
                  <a:pt x="69001" y="2025446"/>
                </a:cubicBezTo>
                <a:cubicBezTo>
                  <a:pt x="73917" y="2172930"/>
                  <a:pt x="1814" y="2236839"/>
                  <a:pt x="29672" y="2349910"/>
                </a:cubicBezTo>
                <a:cubicBezTo>
                  <a:pt x="57530" y="2462981"/>
                  <a:pt x="167323" y="2607187"/>
                  <a:pt x="236149" y="2703871"/>
                </a:cubicBezTo>
                <a:cubicBezTo>
                  <a:pt x="304975" y="2800555"/>
                  <a:pt x="427879" y="2831690"/>
                  <a:pt x="442627" y="2930013"/>
                </a:cubicBezTo>
                <a:cubicBezTo>
                  <a:pt x="457375" y="3028336"/>
                  <a:pt x="318085" y="3190568"/>
                  <a:pt x="324640" y="3293807"/>
                </a:cubicBezTo>
                <a:cubicBezTo>
                  <a:pt x="331195" y="3397046"/>
                  <a:pt x="481956" y="3549446"/>
                  <a:pt x="481956" y="3549446"/>
                </a:cubicBezTo>
                <a:cubicBezTo>
                  <a:pt x="509814" y="3593691"/>
                  <a:pt x="540949" y="3547807"/>
                  <a:pt x="491788" y="3559278"/>
                </a:cubicBezTo>
                <a:cubicBezTo>
                  <a:pt x="442627" y="3570749"/>
                  <a:pt x="237788" y="3559278"/>
                  <a:pt x="186988" y="3618271"/>
                </a:cubicBezTo>
                <a:cubicBezTo>
                  <a:pt x="136188" y="3677264"/>
                  <a:pt x="155853" y="3850968"/>
                  <a:pt x="216485" y="39034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7" name="Кошка">
            <a:extLst>
              <a:ext uri="{FF2B5EF4-FFF2-40B4-BE49-F238E27FC236}">
                <a16:creationId xmlns:a16="http://schemas.microsoft.com/office/drawing/2014/main" id="{A2BDF62A-B44F-4DC6-9A88-A7C6277ED9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04" y="549165"/>
            <a:ext cx="2076480" cy="2076480"/>
          </a:xfrm>
          <a:prstGeom prst="rect">
            <a:avLst/>
          </a:prstGeom>
        </p:spPr>
      </p:pic>
      <p:sp>
        <p:nvSpPr>
          <p:cNvPr id="10" name="Кошка туман">
            <a:extLst>
              <a:ext uri="{FF2B5EF4-FFF2-40B4-BE49-F238E27FC236}">
                <a16:creationId xmlns:a16="http://schemas.microsoft.com/office/drawing/2014/main" id="{DE38C0EE-318D-443F-A117-1FDD169DF46A}"/>
              </a:ext>
            </a:extLst>
          </p:cNvPr>
          <p:cNvSpPr/>
          <p:nvPr/>
        </p:nvSpPr>
        <p:spPr>
          <a:xfrm>
            <a:off x="6745706" y="733305"/>
            <a:ext cx="1316509" cy="1686309"/>
          </a:xfrm>
          <a:custGeom>
            <a:avLst/>
            <a:gdLst>
              <a:gd name="connsiteX0" fmla="*/ 436806 w 3018506"/>
              <a:gd name="connsiteY0" fmla="*/ 3761811 h 4110079"/>
              <a:gd name="connsiteX1" fmla="*/ 535128 w 3018506"/>
              <a:gd name="connsiteY1" fmla="*/ 3496340 h 4110079"/>
              <a:gd name="connsiteX2" fmla="*/ 397477 w 3018506"/>
              <a:gd name="connsiteY2" fmla="*/ 3083386 h 4110079"/>
              <a:gd name="connsiteX3" fmla="*/ 102509 w 3018506"/>
              <a:gd name="connsiteY3" fmla="*/ 2621270 h 4110079"/>
              <a:gd name="connsiteX4" fmla="*/ 4186 w 3018506"/>
              <a:gd name="connsiteY4" fmla="*/ 2041166 h 4110079"/>
              <a:gd name="connsiteX5" fmla="*/ 220496 w 3018506"/>
              <a:gd name="connsiteY5" fmla="*/ 1520057 h 4110079"/>
              <a:gd name="connsiteX6" fmla="*/ 377812 w 3018506"/>
              <a:gd name="connsiteY6" fmla="*/ 1411902 h 4110079"/>
              <a:gd name="connsiteX7" fmla="*/ 299154 w 3018506"/>
              <a:gd name="connsiteY7" fmla="*/ 1097270 h 4110079"/>
              <a:gd name="connsiteX8" fmla="*/ 436806 w 3018506"/>
              <a:gd name="connsiteY8" fmla="*/ 654818 h 4110079"/>
              <a:gd name="connsiteX9" fmla="*/ 584290 w 3018506"/>
              <a:gd name="connsiteY9" fmla="*/ 5889 h 4110079"/>
              <a:gd name="connsiteX10" fmla="*/ 1085735 w 3018506"/>
              <a:gd name="connsiteY10" fmla="*/ 340186 h 4110079"/>
              <a:gd name="connsiteX11" fmla="*/ 1528186 w 3018506"/>
              <a:gd name="connsiteY11" fmla="*/ 448340 h 4110079"/>
              <a:gd name="connsiteX12" fmla="*/ 2049296 w 3018506"/>
              <a:gd name="connsiteY12" fmla="*/ 133708 h 4110079"/>
              <a:gd name="connsiteX13" fmla="*/ 2206612 w 3018506"/>
              <a:gd name="connsiteY13" fmla="*/ 556495 h 4110079"/>
              <a:gd name="connsiteX14" fmla="*/ 2334431 w 3018506"/>
              <a:gd name="connsiteY14" fmla="*/ 910457 h 4110079"/>
              <a:gd name="connsiteX15" fmla="*/ 2265606 w 3018506"/>
              <a:gd name="connsiteY15" fmla="*/ 1352908 h 4110079"/>
              <a:gd name="connsiteX16" fmla="*/ 2363928 w 3018506"/>
              <a:gd name="connsiteY16" fmla="*/ 1893682 h 4110079"/>
              <a:gd name="connsiteX17" fmla="*/ 2629399 w 3018506"/>
              <a:gd name="connsiteY17" fmla="*/ 2424624 h 4110079"/>
              <a:gd name="connsiteX18" fmla="*/ 2501580 w 3018506"/>
              <a:gd name="connsiteY18" fmla="*/ 2729424 h 4110079"/>
              <a:gd name="connsiteX19" fmla="*/ 2963696 w 3018506"/>
              <a:gd name="connsiteY19" fmla="*/ 2788418 h 4110079"/>
              <a:gd name="connsiteX20" fmla="*/ 2944031 w 3018506"/>
              <a:gd name="connsiteY20" fmla="*/ 3506173 h 4110079"/>
              <a:gd name="connsiteX21" fmla="*/ 2373761 w 3018506"/>
              <a:gd name="connsiteY21" fmla="*/ 3781476 h 4110079"/>
              <a:gd name="connsiteX22" fmla="*/ 1783825 w 3018506"/>
              <a:gd name="connsiteY22" fmla="*/ 3850302 h 4110079"/>
              <a:gd name="connsiteX23" fmla="*/ 1783825 w 3018506"/>
              <a:gd name="connsiteY23" fmla="*/ 3850302 h 4110079"/>
              <a:gd name="connsiteX24" fmla="*/ 1783825 w 3018506"/>
              <a:gd name="connsiteY24" fmla="*/ 3850302 h 4110079"/>
              <a:gd name="connsiteX25" fmla="*/ 1528186 w 3018506"/>
              <a:gd name="connsiteY25" fmla="*/ 4105940 h 4110079"/>
              <a:gd name="connsiteX26" fmla="*/ 417141 w 3018506"/>
              <a:gd name="connsiteY26" fmla="*/ 3987953 h 4110079"/>
              <a:gd name="connsiteX27" fmla="*/ 436806 w 3018506"/>
              <a:gd name="connsiteY27" fmla="*/ 3761811 h 411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018506" h="4110079">
                <a:moveTo>
                  <a:pt x="436806" y="3761811"/>
                </a:moveTo>
                <a:cubicBezTo>
                  <a:pt x="456471" y="3679875"/>
                  <a:pt x="541683" y="3609411"/>
                  <a:pt x="535128" y="3496340"/>
                </a:cubicBezTo>
                <a:cubicBezTo>
                  <a:pt x="528573" y="3383269"/>
                  <a:pt x="469580" y="3229231"/>
                  <a:pt x="397477" y="3083386"/>
                </a:cubicBezTo>
                <a:cubicBezTo>
                  <a:pt x="325374" y="2937541"/>
                  <a:pt x="168057" y="2794973"/>
                  <a:pt x="102509" y="2621270"/>
                </a:cubicBezTo>
                <a:cubicBezTo>
                  <a:pt x="36961" y="2447567"/>
                  <a:pt x="-15479" y="2224701"/>
                  <a:pt x="4186" y="2041166"/>
                </a:cubicBezTo>
                <a:cubicBezTo>
                  <a:pt x="23850" y="1857630"/>
                  <a:pt x="158225" y="1624934"/>
                  <a:pt x="220496" y="1520057"/>
                </a:cubicBezTo>
                <a:cubicBezTo>
                  <a:pt x="282767" y="1415180"/>
                  <a:pt x="364702" y="1482366"/>
                  <a:pt x="377812" y="1411902"/>
                </a:cubicBezTo>
                <a:cubicBezTo>
                  <a:pt x="390922" y="1341438"/>
                  <a:pt x="289322" y="1223451"/>
                  <a:pt x="299154" y="1097270"/>
                </a:cubicBezTo>
                <a:cubicBezTo>
                  <a:pt x="308986" y="971089"/>
                  <a:pt x="389283" y="836715"/>
                  <a:pt x="436806" y="654818"/>
                </a:cubicBezTo>
                <a:cubicBezTo>
                  <a:pt x="484329" y="472921"/>
                  <a:pt x="476135" y="58328"/>
                  <a:pt x="584290" y="5889"/>
                </a:cubicBezTo>
                <a:cubicBezTo>
                  <a:pt x="692445" y="-46550"/>
                  <a:pt x="928419" y="266444"/>
                  <a:pt x="1085735" y="340186"/>
                </a:cubicBezTo>
                <a:cubicBezTo>
                  <a:pt x="1243051" y="413928"/>
                  <a:pt x="1367593" y="482753"/>
                  <a:pt x="1528186" y="448340"/>
                </a:cubicBezTo>
                <a:cubicBezTo>
                  <a:pt x="1688780" y="413927"/>
                  <a:pt x="1936225" y="115682"/>
                  <a:pt x="2049296" y="133708"/>
                </a:cubicBezTo>
                <a:cubicBezTo>
                  <a:pt x="2162367" y="151734"/>
                  <a:pt x="2159090" y="427037"/>
                  <a:pt x="2206612" y="556495"/>
                </a:cubicBezTo>
                <a:cubicBezTo>
                  <a:pt x="2254134" y="685953"/>
                  <a:pt x="2324599" y="777722"/>
                  <a:pt x="2334431" y="910457"/>
                </a:cubicBezTo>
                <a:cubicBezTo>
                  <a:pt x="2344263" y="1043192"/>
                  <a:pt x="2260690" y="1189037"/>
                  <a:pt x="2265606" y="1352908"/>
                </a:cubicBezTo>
                <a:cubicBezTo>
                  <a:pt x="2270522" y="1516779"/>
                  <a:pt x="2303296" y="1715063"/>
                  <a:pt x="2363928" y="1893682"/>
                </a:cubicBezTo>
                <a:cubicBezTo>
                  <a:pt x="2424560" y="2072301"/>
                  <a:pt x="2606457" y="2285334"/>
                  <a:pt x="2629399" y="2424624"/>
                </a:cubicBezTo>
                <a:cubicBezTo>
                  <a:pt x="2652341" y="2563914"/>
                  <a:pt x="2445864" y="2668792"/>
                  <a:pt x="2501580" y="2729424"/>
                </a:cubicBezTo>
                <a:cubicBezTo>
                  <a:pt x="2557296" y="2790056"/>
                  <a:pt x="2889954" y="2658960"/>
                  <a:pt x="2963696" y="2788418"/>
                </a:cubicBezTo>
                <a:cubicBezTo>
                  <a:pt x="3037438" y="2917876"/>
                  <a:pt x="3042354" y="3340663"/>
                  <a:pt x="2944031" y="3506173"/>
                </a:cubicBezTo>
                <a:cubicBezTo>
                  <a:pt x="2845709" y="3671683"/>
                  <a:pt x="2567129" y="3724121"/>
                  <a:pt x="2373761" y="3781476"/>
                </a:cubicBezTo>
                <a:cubicBezTo>
                  <a:pt x="2180393" y="3838831"/>
                  <a:pt x="1783825" y="3850302"/>
                  <a:pt x="1783825" y="3850302"/>
                </a:cubicBezTo>
                <a:lnTo>
                  <a:pt x="1783825" y="3850302"/>
                </a:lnTo>
                <a:lnTo>
                  <a:pt x="1783825" y="3850302"/>
                </a:lnTo>
                <a:cubicBezTo>
                  <a:pt x="1741219" y="3892908"/>
                  <a:pt x="1755967" y="4082998"/>
                  <a:pt x="1528186" y="4105940"/>
                </a:cubicBezTo>
                <a:cubicBezTo>
                  <a:pt x="1300405" y="4128882"/>
                  <a:pt x="602315" y="4051863"/>
                  <a:pt x="417141" y="3987953"/>
                </a:cubicBezTo>
                <a:cubicBezTo>
                  <a:pt x="231967" y="3924043"/>
                  <a:pt x="417141" y="3843747"/>
                  <a:pt x="436806" y="37618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A7B65B-7CC6-4AB7-8918-CA57F6634153}"/>
              </a:ext>
            </a:extLst>
          </p:cNvPr>
          <p:cNvSpPr/>
          <p:nvPr/>
        </p:nvSpPr>
        <p:spPr>
          <a:xfrm>
            <a:off x="9106645" y="1384289"/>
            <a:ext cx="2704339" cy="8830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9ACDAB-F820-47A9-B286-F85EF9B6B77A}"/>
              </a:ext>
            </a:extLst>
          </p:cNvPr>
          <p:cNvSpPr/>
          <p:nvPr/>
        </p:nvSpPr>
        <p:spPr>
          <a:xfrm>
            <a:off x="9110617" y="1551868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Пушистая кошка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D9BD08E-B9AF-41B1-91A2-5FEFFAD9FBEE}"/>
              </a:ext>
            </a:extLst>
          </p:cNvPr>
          <p:cNvSpPr/>
          <p:nvPr/>
        </p:nvSpPr>
        <p:spPr>
          <a:xfrm>
            <a:off x="9167808" y="1562264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Лягушка-квакушка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89913FF-76D1-4978-AD86-90EE3F31FD1A}"/>
              </a:ext>
            </a:extLst>
          </p:cNvPr>
          <p:cNvSpPr/>
          <p:nvPr/>
        </p:nvSpPr>
        <p:spPr>
          <a:xfrm>
            <a:off x="9195221" y="1541975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Малышка с пышкой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15A454-6660-47D2-B1D9-DFCD3B492FD3}"/>
              </a:ext>
            </a:extLst>
          </p:cNvPr>
          <p:cNvSpPr/>
          <p:nvPr/>
        </p:nvSpPr>
        <p:spPr>
          <a:xfrm>
            <a:off x="9154985" y="1551189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Мешок с пшеном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1CDBE1E-3797-4403-B1CC-A709687B315B}"/>
              </a:ext>
            </a:extLst>
          </p:cNvPr>
          <p:cNvSpPr/>
          <p:nvPr/>
        </p:nvSpPr>
        <p:spPr>
          <a:xfrm>
            <a:off x="9135142" y="1535463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Мышки шалунишки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87A66B2-607D-49C2-97BE-C1580CD282DE}"/>
              </a:ext>
            </a:extLst>
          </p:cNvPr>
          <p:cNvSpPr/>
          <p:nvPr/>
        </p:nvSpPr>
        <p:spPr>
          <a:xfrm>
            <a:off x="9149272" y="1536538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Ушки на макушке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870A4-586F-4C20-9067-DCAD88A1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47" y="2180601"/>
            <a:ext cx="4042541" cy="397739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5744" y="3223397"/>
            <a:ext cx="2009774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34" grpId="0" animBg="1"/>
      <p:bldP spid="35" grpId="0" animBg="1"/>
      <p:bldP spid="41" grpId="0" animBg="1"/>
      <p:bldP spid="42" grpId="0" animBg="1"/>
      <p:bldP spid="51" grpId="0" animBg="1"/>
      <p:bldP spid="52" grpId="0" animBg="1"/>
      <p:bldP spid="45" grpId="0" animBg="1"/>
      <p:bldP spid="46" grpId="0" animBg="1"/>
      <p:bldP spid="10" grpId="0" animBg="1"/>
      <p:bldP spid="2" grpId="0" animBg="1"/>
      <p:bldP spid="2" grpId="1" animBg="1"/>
      <p:bldP spid="31" grpId="0" animBg="1"/>
      <p:bldP spid="31" grpId="1" animBg="1"/>
      <p:bldP spid="36" grpId="0" animBg="1"/>
      <p:bldP spid="36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</Words>
  <Application>Microsoft Macintosh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Лия Добровольская</cp:lastModifiedBy>
  <cp:revision>9</cp:revision>
  <dcterms:created xsi:type="dcterms:W3CDTF">2024-08-14T09:21:58Z</dcterms:created>
  <dcterms:modified xsi:type="dcterms:W3CDTF">2024-08-17T07:47:24Z</dcterms:modified>
</cp:coreProperties>
</file>