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03706" y="1245108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ШВИДКИЙ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2822" y="124576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138101" y="125416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070298" y="125130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29673" y="1236702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БРУДНИЙ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44207" y="1272867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6287" y="1192755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35147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872A58-A797-4818-8894-9873C3CC104F}"/>
</file>

<file path=customXml/itemProps2.xml><?xml version="1.0" encoding="utf-8"?>
<ds:datastoreItem xmlns:ds="http://schemas.openxmlformats.org/officeDocument/2006/customXml" ds:itemID="{7DC755B0-EF71-4A93-A5D8-5AFEB8E4D3C8}"/>
</file>

<file path=customXml/itemProps3.xml><?xml version="1.0" encoding="utf-8"?>
<ds:datastoreItem xmlns:ds="http://schemas.openxmlformats.org/officeDocument/2006/customXml" ds:itemID="{A7C18796-F286-4ABE-99AB-3254CC6FC3F5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2025-02-15T10:05:02Z</dcterms:created>
  <dcterms:modified xsi:type="dcterms:W3CDTF">2025-02-27T12:12:06Z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