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5667" y="3877552"/>
            <a:ext cx="24860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2024-12-04T16:59:13Z</dcterms:modified>
</cp:coreProperties>
</file>