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74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A3B0-3C7D-05D1-DD4E-2B3D27C9D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3356AE-3340-1592-C075-F601554C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C4415-8496-19AD-0CD4-5C21B7A4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C72BEA-8B67-8756-37C7-D0F9389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DEC9-1268-2CD7-8EB2-84841A03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94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C0A31-3604-F8CF-929D-0A7C1E01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FF7D58-1FB9-B881-F69B-65C350502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234FA-41D8-15E6-D231-CA45220E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2FDBB-DC8B-606C-8BF8-AA190F53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7CFBC-11C1-2EB4-EAD7-BBCD77A8B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4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2676D8-B75D-2290-A1B2-576F3239F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2FD4E-0CD2-BD57-1625-88BA2901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C212A-20F0-5441-1978-063F2D50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F6227-A504-0EF5-639A-4974C396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A9BE2-715C-A1A4-7FEC-16ADEBCC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60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F784B-49CB-0A7E-EB9F-2E221B292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48B5A-C588-2E4C-1DEF-757486A17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BDBA-C110-F34C-76F2-5CFE66C0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76D79-B796-1D84-2F34-A7F04185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3E1C2-5911-D9FC-04A4-5E719B30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48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DCF4D-F88B-9DD7-E51A-D4A5620FD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B222-F091-2B55-41B4-6ABDA1E3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7060C-0BD6-F92B-2074-168E4319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7F454-B7F0-F426-81CF-EB6C3014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113EF-7D30-4091-D475-ABCACE77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9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089DE-2A51-D3B4-F9C6-289C25E0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62086C-6DEB-5179-D2E8-F23635252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D880E0-CD78-D656-92A0-C9D8F8A97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EA5C0-16B6-5AB2-8650-E88EEFF8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0237F7-2A34-D0DE-9002-AB669D66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E5A88B-1E08-62ED-8356-A2EC3D58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CE601-DFDA-2886-5BF3-393A1C8B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DDEF3C-810F-3C5B-5C14-7C655D5A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76F76A-FB9D-9632-FB5F-D8301B9F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184D04-C7F5-1FFC-1AAF-93F2823DC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93246A-EA1F-3BA0-7752-670CA5688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3F2188-1496-2FDA-47AA-0139AB3A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BBC837-0629-5C74-01F0-67F5FEB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4DCF1-DADD-34DF-C285-0C6EE374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48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9DFB8-F400-0032-BA02-A87FB62BC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E25CC-CA67-615B-AB22-52BD34D2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8F478-2815-523B-73EE-416F6E88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0EFB61-9906-114F-D34F-E332AE75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68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23F023-4FDE-67A8-5B11-CAE5AB3B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290A50-A607-C12D-0BDF-1520820F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495057-A870-DA68-DBC7-0D5F5AB5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828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00EF-542A-2139-4936-27E492C3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E1E87-57B0-36AE-756E-8F6381A0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73BFE9-A5E2-7E01-07A5-32E2A2F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AAD4-03A2-58AE-C4F2-BAE5B60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17167A-FC84-4CE5-097C-B345B2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DC76EC-2388-1440-C46F-793C0424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6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08099-E0DC-C318-F2C8-6FADBD7F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C0B07F-6B29-D294-A266-D1BBD5BD9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023D7-A197-CA98-7A25-D533A4F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130571-4CF9-BA1C-B92F-E89B824A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D165B-E1E8-8633-E4B0-BDDC821A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A4D63-43CE-A799-E2C6-59DB8186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7683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C6C68-66DA-58D3-135E-8BD3D336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CD84F-7059-E3D7-323A-B1A34863E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6B864-40DC-7F14-C470-3C7DA5A9D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72A2B-C2B0-40C0-A478-EB76BE2DADBD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BBC91-E0D8-123F-993C-99D73942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C8A0F-11D0-6216-8C4D-F85669D1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65D84-0C13-4A1E-BC2C-82F8D30BA4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9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0AEC16A-7F4C-2ED2-8CC8-B3ED27E8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0"/>
            <a:ext cx="12192000" cy="6870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CF22FB-1660-5CA4-623C-D6DDA69A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923">
            <a:off x="4480143" y="13266"/>
            <a:ext cx="6841892" cy="65057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Треугольник 5">
            <a:extLst>
              <a:ext uri="{FF2B5EF4-FFF2-40B4-BE49-F238E27FC236}">
                <a16:creationId xmlns:a16="http://schemas.microsoft.com/office/drawing/2014/main" id="{900A432A-C3BF-4A43-9F7F-B7C82F8D1934}"/>
              </a:ext>
            </a:extLst>
          </p:cNvPr>
          <p:cNvSpPr/>
          <p:nvPr/>
        </p:nvSpPr>
        <p:spPr>
          <a:xfrm>
            <a:off x="5786471" y="2144864"/>
            <a:ext cx="4257675" cy="3457576"/>
          </a:xfrm>
          <a:prstGeom prst="triangl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8A9135F4-B075-16F3-8E63-F4809A82C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3759">
            <a:off x="6665143" y="3872813"/>
            <a:ext cx="2439082" cy="139538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EE570C-B89D-A741-AF4B-21C174F0F0DC}"/>
              </a:ext>
            </a:extLst>
          </p:cNvPr>
          <p:cNvSpPr/>
          <p:nvPr/>
        </p:nvSpPr>
        <p:spPr>
          <a:xfrm>
            <a:off x="5886569" y="3090039"/>
            <a:ext cx="4117006" cy="2085975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аксессуар, чехол, чемодан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C772F2FC-8E53-AC16-8A8D-CC79C14B7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525" y="3147104"/>
            <a:ext cx="2419355" cy="197184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EA0F96BF-697D-C042-854B-93B01F4BE0D3}"/>
              </a:ext>
            </a:extLst>
          </p:cNvPr>
          <p:cNvSpPr/>
          <p:nvPr/>
        </p:nvSpPr>
        <p:spPr>
          <a:xfrm>
            <a:off x="6012912" y="2324382"/>
            <a:ext cx="3648919" cy="3614738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7" name="Рисунок 36" descr="Изображение выглядит как мяч, баскетбол&#10;&#10;Автоматически созданное описание">
            <a:extLst>
              <a:ext uri="{FF2B5EF4-FFF2-40B4-BE49-F238E27FC236}">
                <a16:creationId xmlns:a16="http://schemas.microsoft.com/office/drawing/2014/main" id="{1DD3EE46-A2D3-DFBA-FE13-A86A10EE7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882" y="2684424"/>
            <a:ext cx="2965187" cy="2965187"/>
          </a:xfrm>
          <a:prstGeom prst="rect">
            <a:avLst/>
          </a:prstGeom>
        </p:spPr>
      </p:pic>
      <p:sp>
        <p:nvSpPr>
          <p:cNvPr id="13" name="Сердце 12">
            <a:extLst>
              <a:ext uri="{FF2B5EF4-FFF2-40B4-BE49-F238E27FC236}">
                <a16:creationId xmlns:a16="http://schemas.microsoft.com/office/drawing/2014/main" id="{091EFF2C-EE5B-7547-9220-2573C6F1818C}"/>
              </a:ext>
            </a:extLst>
          </p:cNvPr>
          <p:cNvSpPr/>
          <p:nvPr/>
        </p:nvSpPr>
        <p:spPr>
          <a:xfrm>
            <a:off x="5987817" y="2610114"/>
            <a:ext cx="3643982" cy="3186112"/>
          </a:xfrm>
          <a:prstGeom prst="hear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4F9A314A-2816-676C-500D-74E8B403A1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796" y="2944173"/>
            <a:ext cx="3024108" cy="30241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EB9BD3-398C-D940-89E1-C1153807C9A4}"/>
              </a:ext>
            </a:extLst>
          </p:cNvPr>
          <p:cNvSpPr/>
          <p:nvPr/>
        </p:nvSpPr>
        <p:spPr>
          <a:xfrm>
            <a:off x="6100521" y="2427744"/>
            <a:ext cx="3534619" cy="3433663"/>
          </a:xfrm>
          <a:prstGeom prst="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6EC4D381-8CB4-B8E1-E643-872168284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523" y="2329432"/>
            <a:ext cx="3296594" cy="3296594"/>
          </a:xfrm>
          <a:prstGeom prst="rect">
            <a:avLst/>
          </a:prstGeom>
        </p:spPr>
      </p:pic>
      <p:sp>
        <p:nvSpPr>
          <p:cNvPr id="15" name="5-конечная звезда 13">
            <a:extLst>
              <a:ext uri="{FF2B5EF4-FFF2-40B4-BE49-F238E27FC236}">
                <a16:creationId xmlns:a16="http://schemas.microsoft.com/office/drawing/2014/main" id="{69466467-F20C-4B47-9BD9-A81E573BC473}"/>
              </a:ext>
            </a:extLst>
          </p:cNvPr>
          <p:cNvSpPr/>
          <p:nvPr/>
        </p:nvSpPr>
        <p:spPr>
          <a:xfrm>
            <a:off x="6013889" y="2207416"/>
            <a:ext cx="3786187" cy="3524201"/>
          </a:xfrm>
          <a:prstGeom prst="star5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EF2D18-6079-4943-F1BC-EA0534FAA7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8166" y="2951652"/>
            <a:ext cx="2385846" cy="2385846"/>
          </a:xfrm>
          <a:prstGeom prst="rect">
            <a:avLst/>
          </a:prstGeom>
        </p:spPr>
      </p:pic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D9DD3AF7-7766-0147-AEEB-C1055505D90A}"/>
              </a:ext>
            </a:extLst>
          </p:cNvPr>
          <p:cNvSpPr/>
          <p:nvPr/>
        </p:nvSpPr>
        <p:spPr>
          <a:xfrm>
            <a:off x="6096811" y="2450907"/>
            <a:ext cx="3671888" cy="3162200"/>
          </a:xfrm>
          <a:prstGeom prst="trapezoi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3" name="Рисунок 32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43C83C5-EDA6-42DC-44DA-CF19082BE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1886" y="2407654"/>
            <a:ext cx="3112007" cy="3112007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DFE486CB-1438-BE48-A632-C615BDA3629F}"/>
              </a:ext>
            </a:extLst>
          </p:cNvPr>
          <p:cNvSpPr/>
          <p:nvPr/>
        </p:nvSpPr>
        <p:spPr>
          <a:xfrm>
            <a:off x="6863839" y="2079821"/>
            <a:ext cx="2100262" cy="3910113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513100-705B-A673-7207-439409D25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985755">
            <a:off x="6570781" y="2813970"/>
            <a:ext cx="2686376" cy="2686376"/>
          </a:xfrm>
          <a:prstGeom prst="rect">
            <a:avLst/>
          </a:prstGeom>
        </p:spPr>
      </p:pic>
      <p:sp>
        <p:nvSpPr>
          <p:cNvPr id="18" name="Шестиугольник 17">
            <a:extLst>
              <a:ext uri="{FF2B5EF4-FFF2-40B4-BE49-F238E27FC236}">
                <a16:creationId xmlns:a16="http://schemas.microsoft.com/office/drawing/2014/main" id="{49D4787E-0666-E142-B2AE-814CBC9C425B}"/>
              </a:ext>
            </a:extLst>
          </p:cNvPr>
          <p:cNvSpPr/>
          <p:nvPr/>
        </p:nvSpPr>
        <p:spPr>
          <a:xfrm>
            <a:off x="6273002" y="2467220"/>
            <a:ext cx="3443288" cy="3267095"/>
          </a:xfrm>
          <a:prstGeom prst="hex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9DC9424-F8A9-6DA2-2E5B-6E1B2F2D36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78076" y="3141179"/>
            <a:ext cx="2789898" cy="1945300"/>
          </a:xfrm>
          <a:prstGeom prst="rect">
            <a:avLst/>
          </a:prstGeom>
        </p:spPr>
      </p:pic>
      <p:sp>
        <p:nvSpPr>
          <p:cNvPr id="19" name="Правильный пятиугольник 11">
            <a:extLst>
              <a:ext uri="{FF2B5EF4-FFF2-40B4-BE49-F238E27FC236}">
                <a16:creationId xmlns:a16="http://schemas.microsoft.com/office/drawing/2014/main" id="{B101A954-E955-7745-8B68-69F14BA79B96}"/>
              </a:ext>
            </a:extLst>
          </p:cNvPr>
          <p:cNvSpPr/>
          <p:nvPr/>
        </p:nvSpPr>
        <p:spPr>
          <a:xfrm>
            <a:off x="6108216" y="2149769"/>
            <a:ext cx="3586163" cy="3433663"/>
          </a:xfrm>
          <a:prstGeom prst="pentagon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9354F8F-6CB8-F365-A25D-BE1A2E0126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4161" y="2751555"/>
            <a:ext cx="2618067" cy="2618067"/>
          </a:xfrm>
          <a:prstGeom prst="rect">
            <a:avLst/>
          </a:prstGeom>
        </p:spPr>
      </p:pic>
      <p:sp>
        <p:nvSpPr>
          <p:cNvPr id="21" name="Ромб 20">
            <a:extLst>
              <a:ext uri="{FF2B5EF4-FFF2-40B4-BE49-F238E27FC236}">
                <a16:creationId xmlns:a16="http://schemas.microsoft.com/office/drawing/2014/main" id="{87E639D7-330A-674B-ABD1-13991C10D8C4}"/>
              </a:ext>
            </a:extLst>
          </p:cNvPr>
          <p:cNvSpPr/>
          <p:nvPr/>
        </p:nvSpPr>
        <p:spPr>
          <a:xfrm>
            <a:off x="6217905" y="2065533"/>
            <a:ext cx="3420945" cy="3924401"/>
          </a:xfrm>
          <a:prstGeom prst="diamond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9" name="Рисунок 3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AB9BBB82-5277-CA17-2BBA-44BC34D4A8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1645" y="2511001"/>
            <a:ext cx="3033464" cy="303346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A979149-A4C9-C92D-F2B3-CB471B0C9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7" y="1563283"/>
            <a:ext cx="4744175" cy="4828892"/>
          </a:xfrm>
          <a:prstGeom prst="rect">
            <a:avLst/>
          </a:prstGeom>
        </p:spPr>
      </p:pic>
      <p:pic>
        <p:nvPicPr>
          <p:cNvPr id="208" name="Picture 20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734" y="3165498"/>
            <a:ext cx="35337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E4562B-7611-43CF-A2C4-08F24F1F4024}"/>
</file>

<file path=customXml/itemProps2.xml><?xml version="1.0" encoding="utf-8"?>
<ds:datastoreItem xmlns:ds="http://schemas.openxmlformats.org/officeDocument/2006/customXml" ds:itemID="{3BE49E70-AD4C-44C2-9C17-D2694FCF0749}"/>
</file>

<file path=customXml/itemProps3.xml><?xml version="1.0" encoding="utf-8"?>
<ds:datastoreItem xmlns:ds="http://schemas.openxmlformats.org/officeDocument/2006/customXml" ds:itemID="{529D15D6-4BC6-4E8B-976E-D5938F47D5FD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2025-01-17T11:36:46Z</dcterms:created>
  <dcterms:modified xsi:type="dcterms:W3CDTF">2025-01-17T11:56:42Z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