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3D0D4-D139-496E-B3DC-E0E4B30F8C8C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09A31-7D7C-4C1E-B63E-776763D5ED1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449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09A31-7D7C-4C1E-B63E-776763D5ED1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022192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1551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13444" y="4327794"/>
            <a:ext cx="2304457" cy="23044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1B8B39-77A6-2BC7-4CF6-43FF639D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3388" flipH="1">
            <a:off x="671515" y="4758884"/>
            <a:ext cx="1625600" cy="1625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F428B-6A4C-FD43-A979-90763FEC1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20642">
            <a:off x="2040190" y="3127570"/>
            <a:ext cx="1517314" cy="15173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28F072-DD02-7B41-F05B-3A3ABA387F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67023">
            <a:off x="4306952" y="4619149"/>
            <a:ext cx="1517314" cy="15173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4CA4DC-7EAC-D96B-B056-A8D97CF700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7773" flipH="1">
            <a:off x="752115" y="3408144"/>
            <a:ext cx="845120" cy="8451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8A04C5-2AD9-422A-5922-96C6943437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41079" flipH="1">
            <a:off x="5158816" y="3237907"/>
            <a:ext cx="845120" cy="8451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DA59872-6326-EF60-58BF-CB1D78B6E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52931">
            <a:off x="7977854" y="3284077"/>
            <a:ext cx="628755" cy="628755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11737" y="332102"/>
            <a:ext cx="2083784" cy="2067829"/>
            <a:chOff x="2631387" y="332102"/>
            <a:chExt cx="2083784" cy="206782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1710" y="417070"/>
              <a:ext cx="1982861" cy="198286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779309" y="332100"/>
            <a:ext cx="2083784" cy="2086112"/>
            <a:chOff x="6798959" y="332100"/>
            <a:chExt cx="2083784" cy="208611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1139" y="398791"/>
              <a:ext cx="2019421" cy="201942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695523" y="4376989"/>
            <a:ext cx="2147814" cy="2148910"/>
            <a:chOff x="4715173" y="4376989"/>
            <a:chExt cx="2147814" cy="2148910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43640" y="4376989"/>
              <a:ext cx="2019347" cy="2019347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695524" y="2396700"/>
            <a:ext cx="2083784" cy="2064601"/>
            <a:chOff x="4715174" y="2396700"/>
            <a:chExt cx="2083784" cy="20646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53298" y="2441008"/>
              <a:ext cx="1407529" cy="1865709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611739" y="4461299"/>
            <a:ext cx="2083784" cy="2064601"/>
            <a:chOff x="2631389" y="4461299"/>
            <a:chExt cx="2083784" cy="206460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54456" y="4470545"/>
              <a:ext cx="1965252" cy="1965252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779307" y="2396698"/>
            <a:ext cx="2083784" cy="2064601"/>
            <a:chOff x="6798957" y="2396698"/>
            <a:chExt cx="2083784" cy="20646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0532" y="2486656"/>
              <a:ext cx="1917016" cy="191701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611737" y="2396701"/>
            <a:ext cx="2083784" cy="2064601"/>
            <a:chOff x="2631387" y="2396701"/>
            <a:chExt cx="2083784" cy="206460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7210" y="2450181"/>
              <a:ext cx="1911863" cy="1913749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446043" y="4296487"/>
            <a:ext cx="2165694" cy="2229413"/>
            <a:chOff x="465693" y="4296487"/>
            <a:chExt cx="2165694" cy="2229413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93" y="4296487"/>
              <a:ext cx="2129498" cy="2129498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527953" y="2396701"/>
            <a:ext cx="2083784" cy="2064601"/>
            <a:chOff x="547603" y="2396701"/>
            <a:chExt cx="2083784" cy="206460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492" y="2416202"/>
              <a:ext cx="1952001" cy="1952001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527953" y="332102"/>
            <a:ext cx="2083784" cy="2074350"/>
            <a:chOff x="547603" y="332102"/>
            <a:chExt cx="2083784" cy="20743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1" r="3261"/>
            <a:stretch/>
          </p:blipFill>
          <p:spPr>
            <a:xfrm>
              <a:off x="774045" y="544393"/>
              <a:ext cx="1740617" cy="1862059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695524" y="332101"/>
            <a:ext cx="2083784" cy="2064601"/>
            <a:chOff x="4715174" y="332101"/>
            <a:chExt cx="2083784" cy="20646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5183" y="385582"/>
              <a:ext cx="1913749" cy="1913749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92" y="1682701"/>
            <a:ext cx="3649912" cy="3715089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32099" y="4686914"/>
            <a:ext cx="2038349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762A98-6DD3-44C3-82AD-3C8765953F6F}"/>
</file>

<file path=customXml/itemProps2.xml><?xml version="1.0" encoding="utf-8"?>
<ds:datastoreItem xmlns:ds="http://schemas.openxmlformats.org/officeDocument/2006/customXml" ds:itemID="{0A65951B-FFC5-40A5-AF2C-C60E135A1E1D}"/>
</file>

<file path=customXml/itemProps3.xml><?xml version="1.0" encoding="utf-8"?>
<ds:datastoreItem xmlns:ds="http://schemas.openxmlformats.org/officeDocument/2006/customXml" ds:itemID="{63B1CB4F-8C43-43AB-A68E-FB560CE0377B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2025-02-21T13:24:50Z</dcterms:created>
  <dcterms:modified xsi:type="dcterms:W3CDTF">2025-02-27T10:30:48Z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