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CBFBB-8516-A575-C4AA-A561A8AA9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8693174-1286-5D14-13D5-03AAA1CC9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4C8141C-280A-E361-0F9B-71C08E6EF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DF830F-A534-EBB0-2FFB-B9BF36B8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8EAE884-B9FB-0CB5-0B41-0C50D890C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38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366AA-B72E-84D8-BFB1-A73F5F43C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CFD3C84-28DA-2330-DCA3-19E515487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8B26D2D-DBC7-DB70-E427-BC682D8AE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CE434D4-4C5F-E131-9C09-75A2A0C9D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0CF21B5-8481-B745-22B6-22C25A96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53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A12564C-B13C-DBB2-17C9-943E9629DC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CCBCB27-3B74-DC7C-CCB6-FCC4C9855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C6EBB0-E03E-8F22-D510-2BD5875B6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30C827A-AB7C-85A0-2B7C-8CD18D279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745BB7-C224-86BB-DDDF-F0E0E9B7F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96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1D581-3811-BFC9-D1D1-75C2A22EF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C531FD8-A4EB-F775-7849-AAE5F3AD8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97CDFEB-EF5E-C518-4C37-E6A981AB8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A7A8F5-144C-0F61-1149-9941B5E0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22D6DC6-535C-9D49-2CF6-1A5FFD8E4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11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7DA51A-4908-B111-BD44-C6D8CE78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03CCC58-D304-5907-D755-6BD6BB4D9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6C6DE6-D0FD-F6EC-2C30-9DC623D8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CA82F4-E0B4-E328-7322-E1B3E7893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159908-5BB9-67FE-52DE-EC8784F7D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52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D71A0D-257F-ABB3-2514-3CA8C5F8D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7A6916-6F7A-9F80-4101-77AEBAC46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4260F03-B09D-4EB7-8DCA-A06D3F7F7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5DC5B42-F4DE-E642-4BD3-94DCDA9BA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F785DA4-6390-3C14-019A-E075BD29D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4F5A524-9923-350F-B311-4D56CAE1B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5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2CD2BA-A83F-204A-F0DE-66996CEEA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291E325-F8DC-DCE6-9D5E-E184A97C4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58AE0B1-174F-650A-4482-D7A4E48CB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06F42BD-F1DD-B70C-DF7B-A505F6EB9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D2EEF5F-E62E-51BF-5EBC-906F546E30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600F3E4-E759-8700-BD85-60DCF2623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47D51D3-2A63-5DC2-EE69-1850BE7BE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00FC981-98D8-D7E6-AE3B-BBC7B1A77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75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AD8CC-C253-8F5F-4251-A608E4C74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1C8A8FD-E8E7-75BA-F50F-3E96B6B69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7F2ACC4-F70D-D944-B65E-701E07C30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510D738-63EF-757B-30D2-85B951DBB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27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D506B76-E5C0-B13B-E74C-9F38A2DA5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1C146DB-94E2-C194-5021-417800471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9331E8D-50F5-DBC1-FE72-8994BD96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37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398BD-2829-8E5E-3395-3B17E3051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3381966-220E-2C97-B67E-AE191A17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D02809B-7DE4-8894-6741-FF117DFE9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EF790C-B068-DB2F-E332-562A4968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6B176C-699F-788D-ED44-1748D46FF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B728B52-939C-0B27-B268-865DF2A53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2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EE0E5D-31F3-C6ED-1851-3708BA44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3494ED0-C79D-B910-5F8B-07490E7084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504D5FB-DA4B-2A2A-5991-0882767B2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AA97E4-6F97-667B-A1E0-2BE73E82A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E3C5945-9EA7-E689-7CE9-9DBCE4DC0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A63551B-9E85-A999-BE59-1F12BEAAA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82157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CBC776-A80D-9B8A-9E15-F041B8F29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2DAC072-B5BA-3591-21FE-FE7DF10F7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76EDAA-16B5-4C11-6812-EEBA471B7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0260BB-D5F4-4731-A790-CF6A77C18BD0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03C02F0-3F60-28AF-6AB8-A9F7399269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0EF0CF4-5AAE-6C4A-D271-E33C31BC1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FD74B9-C8C4-4F47-B68A-013DF4C35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0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microsoft.com/office/2007/relationships/hdphoto" Target="../media/hdphoto2.wdp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E48A53-CEB5-6245-D5D3-C10D576B840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0A7106F-1149-65FF-702B-02308764AC54}"/>
              </a:ext>
            </a:extLst>
          </p:cNvPr>
          <p:cNvSpPr/>
          <p:nvPr/>
        </p:nvSpPr>
        <p:spPr>
          <a:xfrm>
            <a:off x="5295900" y="88981"/>
            <a:ext cx="6381750" cy="6664193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4D31170B-979D-7F01-B149-DC7CEA504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00"/>
          <a:stretch/>
        </p:blipFill>
        <p:spPr bwMode="auto">
          <a:xfrm>
            <a:off x="5037571" y="356231"/>
            <a:ext cx="7041113" cy="595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A5174787-AFCE-AA1F-3A4F-84FF945CE6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8245502" y="237099"/>
            <a:ext cx="647991" cy="219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BCF72CB7-797D-0398-BA9D-1668B92FE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 rot="2384275">
            <a:off x="7547793" y="236421"/>
            <a:ext cx="647991" cy="260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ED1ECD79-1CC1-025F-07FD-2794389765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 rot="19204678">
            <a:off x="9004808" y="154332"/>
            <a:ext cx="647991" cy="27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C182C942-06F9-EAAC-616D-3BE70369DA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6976084" y="3153152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49C2309D-A1BE-32F5-BEFF-6A3599EA9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8328415" y="3172436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125959A9-630C-8A8B-0C5B-69195C1E63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9648491" y="3172436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E704A3D9-80DF-9A5A-A7AA-EE6D2464D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6967685" y="4621972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69AF6A26-FA54-E235-0A93-457197A0B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8266796" y="4601708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8A165C67-DE50-5901-DE8A-BC8F77A28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9648491" y="4633201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F4C7059-370C-9A94-1278-9C7B0F386D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Электрические вилки и розетки&#10;&#10;Автоматически созданное описание">
            <a:extLst>
              <a:ext uri="{FF2B5EF4-FFF2-40B4-BE49-F238E27FC236}">
                <a16:creationId xmlns:a16="http://schemas.microsoft.com/office/drawing/2014/main" id="{B8862426-1F4E-69C9-9A2D-87656A4973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808" y="3661830"/>
            <a:ext cx="1058094" cy="105809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1" name="Рисунок 5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1220E05D-9688-AA8D-7C2B-6AB51B6491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125" y="5060867"/>
            <a:ext cx="1264326" cy="128317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3" name="Рисунок 52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5EDF2D0-0FC8-6E5C-1C61-64B4FCA986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776" y="5040957"/>
            <a:ext cx="1275806" cy="127580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5" name="Рисунок 54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8499423F-5A88-471C-29F5-8EC6835560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919" y="2228233"/>
            <a:ext cx="946378" cy="94637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9" name="Рисунок 58" descr="Изображение выглядит как багет, Прямоугольник, рам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5EEE7FD-C3C8-BFB1-8C39-1336CBB4C2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663" y="3703435"/>
            <a:ext cx="946762" cy="94676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1" name="Рисунок 60" descr="Изображение выглядит как беспозвоночный, ракообразное, лобстер, моллюски и ра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659EBA05-3774-54E4-009A-EE6D99F0B97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887" y="2266056"/>
            <a:ext cx="1037771" cy="103777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3" name="Рисунок 62" descr="Изображение выглядит как треугольн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C31A25DF-A489-0AD2-ED07-EFE07EF104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90" y="3673000"/>
            <a:ext cx="1031356" cy="103135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49" name="Рисунок 2048" descr="Изображение выглядит как овощи, редис, свекл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E955026-863C-24EE-2300-A1C1C53BF8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947" y="2130724"/>
            <a:ext cx="946378" cy="94637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8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75F09777-2133-CD9C-A07A-EBA67455F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6820614" y="2592357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7CEF8805-06FB-1F4B-10F4-EAB8CCBE4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8169733" y="2592357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D3E1596F-0986-7371-C9E1-45D833684F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9489360" y="2635192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65B3510F-385A-B548-95E0-B718FB8692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6804134" y="4028165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9DDAA47E-9A32-B41A-4AC1-84A5C44AF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8169732" y="4052066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5E74105A-071F-8AE0-B0FF-4090CFB9AE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9494150" y="4025795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1F2497A6-A9FB-C510-F2BD-4DB6D04F65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6820614" y="5550559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BCD41256-5DFD-7DBC-8444-5EADC5731F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8137200" y="5533758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Рисунок 2059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0915702D-AC6B-2945-3754-F10735E3210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026" y="4979890"/>
            <a:ext cx="1120737" cy="112073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4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E331B14F-9732-E5C4-B536-44E549F40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9540189" y="5496039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Spiderman clipart cute cartoon for kids png - Clipartix">
            <a:extLst>
              <a:ext uri="{FF2B5EF4-FFF2-40B4-BE49-F238E27FC236}">
                <a16:creationId xmlns:a16="http://schemas.microsoft.com/office/drawing/2014/main" id="{81685CFC-0316-0B82-1B6B-23332C55C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792" y="219822"/>
            <a:ext cx="1733259" cy="184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2050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6403AAD0-C05A-D8CA-D61A-D1FF28075B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819" y="2392354"/>
            <a:ext cx="946378" cy="94637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2" name="Рисунок 2051" descr="Изображение выглядит как овощи, редис, свекл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C776C0-CF84-B415-2D56-DCBB369DD26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285" y="2349774"/>
            <a:ext cx="946378" cy="94637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3" name="Рисунок 2052" descr="Изображение выглядит как беспозвоночный, ракообразное, лобстер, моллюски и ра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360FC183-70C9-E310-97BD-0FAEC59E9A3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779" y="2399912"/>
            <a:ext cx="1037771" cy="103777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5" name="Рисунок 2054" descr="Изображение выглядит как Электрические вилки и розетки&#10;&#10;Автоматически созданное описание">
            <a:extLst>
              <a:ext uri="{FF2B5EF4-FFF2-40B4-BE49-F238E27FC236}">
                <a16:creationId xmlns:a16="http://schemas.microsoft.com/office/drawing/2014/main" id="{82D4006A-F4C0-F9E7-9B26-56BCA20C85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719" y="3854385"/>
            <a:ext cx="1058094" cy="105809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6" name="Рисунок 2055" descr="Изображение выглядит как треугольн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F1C448E0-F5F9-1FBD-AE7B-C6E9FEC19BF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396" y="3798310"/>
            <a:ext cx="1031356" cy="103135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7" name="Рисунок 2056" descr="Изображение выглядит как багет, Прямоугольник, рам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A8D0B29-211C-11BA-3793-3CBD7F4FBD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661" y="3892041"/>
            <a:ext cx="946762" cy="94676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8" name="Рисунок 2057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8333A831-3D4C-E96D-AF4A-C3DFF931C4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70" y="5321517"/>
            <a:ext cx="1264326" cy="128317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9" name="Рисунок 205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705D37-5FF7-557B-C064-ECAFDA409A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329" y="5247908"/>
            <a:ext cx="1275806" cy="127580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61" name="Рисунок 2060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4FF32575-DAE8-60D6-D279-47F4B52A2E3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886" y="5252382"/>
            <a:ext cx="1120737" cy="112073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 descr="Зображення, що містить символ, кулон, аксесуар&#10;&#10;Автоматично згенерований опис">
            <a:extLst>
              <a:ext uri="{FF2B5EF4-FFF2-40B4-BE49-F238E27FC236}">
                <a16:creationId xmlns:a16="http://schemas.microsoft.com/office/drawing/2014/main" id="{88BF56D9-8DC1-B3E3-00AE-6727DEEF88E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82" y="1828210"/>
            <a:ext cx="3872675" cy="3984540"/>
          </a:xfrm>
          <a:prstGeom prst="rect">
            <a:avLst/>
          </a:prstGeom>
        </p:spPr>
      </p:pic>
      <p:pic>
        <p:nvPicPr>
          <p:cNvPr id="2067" name="Picture 206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144" y="2360707"/>
            <a:ext cx="4076699" cy="384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8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L 3.95833E-6 0.00023 C -0.00339 0.00579 -0.00625 0.0125 -0.00938 0.01806 C -0.02709 0.04838 -0.0181 0.02732 -0.02904 0.05023 C -0.03373 0.05996 -0.03711 0.06806 -0.04128 0.07871 C -0.04532 0.08982 -0.05 0.09931 -0.05339 0.11088 C -0.05521 0.11713 -0.0569 0.12361 -0.05873 0.1294 C -0.0599 0.13287 -0.06146 0.13611 -0.0625 0.13959 C -0.06381 0.14375 -0.06446 0.14884 -0.06576 0.15324 C -0.06628 0.15602 -0.06719 0.15903 -0.06771 0.16181 C -0.06849 0.16389 -0.06888 0.16621 -0.06927 0.16829 C -0.07019 0.17176 -0.07162 0.175 -0.07253 0.17824 C -0.07305 0.18102 -0.07331 0.18426 -0.07383 0.18727 C -0.07461 0.19051 -0.07539 0.19352 -0.07618 0.19699 C -0.0767 0.20162 -0.07683 0.20625 -0.07774 0.21042 C -0.07865 0.21482 -0.08034 0.21852 -0.08151 0.22222 C -0.08243 0.225 -0.08295 0.22824 -0.08386 0.23102 C -0.08412 0.2331 -0.08425 0.23542 -0.08451 0.2375 C -0.0849 0.24005 -0.08581 0.24445 -0.08581 0.24491 L -0.08581 0.24445 " pathEditMode="relative" rAng="0" ptsTypes="AAAAAAAAAAAAAAAAAA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7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0209E-17 -1.11111E-6 L 2.60209E-17 0.00023 C 0.00052 0.00995 0.00065 0.01551 0.00169 0.025 C 0.00195 0.02755 0.00221 0.02963 0.0026 0.03195 C 0.00299 0.03495 0.00313 0.0375 0.00339 0.04051 C 0.00378 0.04283 0.00417 0.04491 0.00443 0.04722 C 0.00482 0.05 0.00495 0.05301 0.00534 0.05579 C 0.00768 0.07338 0.00755 0.06551 0.0099 0.08796 C 0.01055 0.09537 0.01094 0.10278 0.01172 0.11019 C 0.01276 0.12014 0.01471 0.13033 0.01549 0.14051 C 0.01693 0.16412 0.01719 0.16551 0.0181 0.18634 C 0.01914 0.20857 0.01901 0.20255 0.01901 0.21366 L 0.01901 0.21412 " pathEditMode="relative" rAng="0" ptsTypes="AAAAAAAAAAA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1.66667E-6 0.00023 C 0.02565 0.02986 0.0375 0.04213 0.06107 0.0743 C 0.06966 0.08611 0.08008 0.10301 0.08698 0.11967 C 0.08854 0.12384 0.09037 0.12731 0.0918 0.13171 C 0.09479 0.13981 0.0974 0.1493 0.10065 0.15717 C 0.10768 0.1743 0.10352 0.1625 0.10873 0.18078 C 0.10951 0.18333 0.11042 0.18564 0.1112 0.18865 C 0.11185 0.19097 0.11224 0.19398 0.11276 0.19652 C 0.11328 0.19838 0.11393 0.20023 0.11445 0.20231 C 0.11498 0.20486 0.11563 0.2074 0.11602 0.21018 C 0.11641 0.21203 0.11693 0.2162 0.11693 0.21666 L 0.11693 0.2162 " pathEditMode="relative" rAng="0" ptsTypes="AAAAAAAAAAA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-3.54167E-6 0.00023 C -0.00807 0.02917 -0.01666 0.05833 -0.02382 0.08819 C -0.02864 0.10972 -0.03112 0.13218 -0.03593 0.1537 C -0.04375 0.18796 -0.05481 0.21968 -0.06132 0.25463 C -0.06302 0.26389 -0.06432 0.27361 -0.06653 0.28264 C -0.0694 0.29491 -0.07369 0.30579 -0.07604 0.31852 C -0.07708 0.32292 -0.07786 0.32778 -0.07877 0.33241 C -0.07968 0.3375 -0.08047 0.34282 -0.08138 0.34768 C -0.08255 0.3537 -0.08372 0.35926 -0.08489 0.36481 C -0.08619 0.38866 -0.08567 0.37639 -0.08567 0.40231 L -0.08567 0.40278 " pathEditMode="relative" rAng="0" ptsTypes="AAAAAAAAAAAA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7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3.54167E-6 0.00023 C 0.00065 0.04444 0.00013 0.08935 0.00196 0.13379 C 0.00313 0.1618 0.00651 0.18912 0.0086 0.21689 C 0.01302 0.27407 0.01237 0.26736 0.01485 0.31967 C 0.01394 0.403 0.0155 0.35995 0.01276 0.40763 C 0.0099 0.4574 0.01289 0.4118 0.01003 0.44907 C 0.00977 0.45254 0.00886 0.46296 0.00938 0.45949 C 0.01055 0.45185 0.01107 0.44351 0.01211 0.43587 C 0.01302 0.42916 0.01433 0.42291 0.0155 0.41643 C 0.01576 0.41435 0.01576 0.41226 0.01615 0.41041 C 0.01641 0.40833 0.01758 0.40439 0.01758 0.40462 L 0.01758 0.40439 " pathEditMode="relative" rAng="0" ptsTypes="AAAAAAAAAAAAA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4.16667E-7 0.00023 C 0.07409 0.15972 0.05703 0.09977 0.10169 0.28287 C 0.10325 0.28981 0.12044 0.36296 0.12383 0.39375 C 0.125 0.4044 0.12461 0.41528 0.12643 0.42546 C 0.13086 0.44954 0.15312 0.51343 0.14271 0.49583 C 0.14245 0.4956 0.12474 0.46829 0.12044 0.45671 C 0.1194 0.45417 0.11875 0.45093 0.11797 0.44792 C 0.11784 0.44653 0.11654 0.43611 0.11615 0.43426 C 0.11575 0.43287 0.11497 0.43148 0.11445 0.43009 C 0.1125 0.42292 0.11276 0.42407 0.11276 0.41805 L 0.11276 0.41829 " pathEditMode="relative" rAng="0" ptsTypes="AAAAAAAAAAAA">
                                      <p:cBhvr>
                                        <p:cTn id="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66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2315 L 0.00416 -0.02315 C -0.03633 0.12616 -0.04454 0.12709 -0.06029 0.25509 C -0.06302 0.27709 -0.0642 0.29954 -0.06602 0.32176 C -0.0668 0.34584 -0.06745 0.37014 -0.06849 0.39421 C -0.0694 0.41505 -0.06993 0.43588 -0.07175 0.45648 C -0.07331 0.47384 -0.0767 0.49005 -0.08073 0.50579 C -0.08177 0.50972 -0.08295 0.51366 -0.08399 0.51736 C -0.08698 0.52894 -0.08399 0.52084 -0.08802 0.53056 C -0.08868 0.5382 -0.08933 0.54584 -0.08972 0.55371 C -0.09011 0.56343 -0.09011 0.57315 -0.0905 0.58264 C -0.09063 0.58565 -0.0918 0.59537 -0.09219 0.59861 C -0.09414 0.69931 -0.09219 0.57361 -0.09219 0.68704 C -0.09219 0.69445 -0.09245 0.67246 -0.09297 0.66528 C -0.09323 0.66088 -0.09414 0.65671 -0.09454 0.65232 C -0.09493 0.64838 -0.09506 0.64445 -0.09545 0.64074 C -0.09675 0.62778 -0.09532 0.63079 -0.09779 0.62616 L -0.09779 0.62616 L -0.09779 0.62616 " pathEditMode="relative" ptsTypes="AAAAAAAAAAAAAAAAAAA">
                                      <p:cBhvr>
                                        <p:cTn id="1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-1.25E-6 0.00023 C 0.00573 0.08241 0.0112 0.16528 0.01745 0.24791 C 0.02917 0.40046 0.025 0.2912 0.02826 0.4125 C 0.02774 0.48356 0.028 0.55486 0.02721 0.62592 C 0.02721 0.62893 0.02604 0.63125 0.02552 0.63403 C 0.02136 0.6537 0.02956 0.61597 0.02279 0.64653 L 0.02201 0.66875 L 0.02201 0.66921 " pathEditMode="relative" rAng="0" ptsTypes="AAAAAAAAA">
                                      <p:cBhvr>
                                        <p:cTn id="1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1736 L 0.00416 -0.01736 C 0.03606 0.02176 0.08541 0.07546 0.11171 0.13171 C 0.12265 0.15556 0.12942 0.18449 0.13776 0.21158 C 0.15677 0.27292 0.16445 0.28773 0.17122 0.34491 C 0.17435 0.37222 0.17929 0.42755 0.17929 0.42755 C 0.17955 0.43565 0.1802 0.44398 0.18007 0.45209 C 0.17994 0.46574 0.17942 0.47917 0.17851 0.49259 C 0.1776 0.50625 0.17695 0.51644 0.17278 0.52755 C 0.17135 0.53125 0.16953 0.53426 0.16796 0.5375 C 0.16692 0.53959 0.16588 0.54167 0.16458 0.54352 C 0.16367 0.54468 0.1625 0.54537 0.16132 0.5463 C 0.15976 0.54746 0.15729 0.54838 0.15573 0.54931 C 0.15481 0.55023 0.15026 0.55556 0.15 0.55648 C 0.14843 0.56134 0.14778 0.56713 0.14674 0.57246 C 0.14622 0.57824 0.1457 0.58403 0.14505 0.58982 C 0.1444 0.59607 0.14323 0.60232 0.1427 0.60857 C 0.14205 0.61482 0.14218 0.6213 0.14179 0.62755 C 0.1414 0.63472 0.14075 0.6419 0.14023 0.64931 C 0.13997 0.66366 0.13997 0.67824 0.13932 0.69259 C 0.13919 0.69769 0.13893 0.70278 0.13776 0.70718 C 0.13724 0.70903 0.13724 0.70324 0.13698 0.70139 C 0.13671 0.7 0.13645 0.69838 0.13606 0.69699 C 0.1358 0.69213 0.1358 0.68727 0.13528 0.68264 C 0.13502 0.67963 0.13411 0.67685 0.13372 0.67384 C 0.13307 0.66991 0.13255 0.66621 0.13203 0.66227 C 0.1306 0.6382 0.13125 0.65347 0.13125 0.61597 L 0.13125 0.61597 " pathEditMode="relative" ptsTypes="AAAAAAAAAAAAAAAAAAAAAAAAAAAA">
                                      <p:cBhvr>
                                        <p:cTn id="1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F885B8-BE0E-4CAB-B395-6BCFD60A3840}"/>
</file>

<file path=customXml/itemProps2.xml><?xml version="1.0" encoding="utf-8"?>
<ds:datastoreItem xmlns:ds="http://schemas.openxmlformats.org/officeDocument/2006/customXml" ds:itemID="{7E140E2B-9286-485C-B866-B1B2F8554C32}"/>
</file>

<file path=customXml/itemProps3.xml><?xml version="1.0" encoding="utf-8"?>
<ds:datastoreItem xmlns:ds="http://schemas.openxmlformats.org/officeDocument/2006/customXml" ds:itemID="{921F9990-33D5-495D-BCDB-B6B736F83C6E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3</cp:revision>
  <dcterms:created xsi:type="dcterms:W3CDTF">2024-04-18T19:11:03Z</dcterms:created>
  <dcterms:modified xsi:type="dcterms:W3CDTF">2024-12-30T15:22:13Z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