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798905-4237-F10E-4973-893C18862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54FBEE-08E9-55F2-75E8-28757210B9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33BB94-4E8C-1C2A-A601-DA9E6FF38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3DAD5D-3AC3-6969-3CD0-AB94975E8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0052C5-B6E6-B3BC-5143-69F946F3D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189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15A0F6-B75D-E8CE-6DD7-6028B8318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EEBBBA-338A-1636-1F62-90E3477F1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957363-69ED-07B4-6737-BED7435AC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BB601A-DEF3-9707-1A36-D069A09DA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2EAAD0-DA6C-D79C-88E8-0FAE5EA25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4336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013B586-7354-2B95-B171-338ACCE857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BC141E-4025-8CF7-D812-3F78698206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D88EA9-DA09-2A91-5B2A-880990AC9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4611B8-E658-2EF2-1390-4A1BBC9E3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D87570-BB0E-BBCC-BA3B-D7FB3834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76051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15BF0-EB5B-07AB-D464-686255911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183D90-3824-40A9-5139-6718249E0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50F9C2-77D0-37F2-2F0F-F1C30E314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FC292A-4D44-E683-5501-DE707AAF6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50CFF7-6CFF-356D-41E7-F0747C28C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0752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65B86-1A20-AD9F-6B58-1186085F1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DB3545-2348-4F1A-BDBF-EBE561B63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65C495-AF33-15AD-02C2-CF5B19CA2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31FEB1-4C07-DAA8-6732-A5A662ED7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6235A8-8D16-78B6-8244-689551A59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25521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21C2D8-7577-CF6D-C8F2-77173495E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C5E21C-4023-8DE9-FB69-EC8169CED5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4587D9-3400-61F6-B712-F2D79D001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01E675-AFF7-2063-689F-608CC6123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16579E-CBC7-E9C5-18F7-5DF00C507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0ED8723-03B6-CAB5-4561-2E62E6C78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27165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6F059A-472D-7885-BC21-616DAAFA3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194277-0288-3E4F-82B3-BB096C52B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0BCCB3-F768-77A6-E574-D6EF66B69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8FA910-2DFA-567B-9D52-0695CA86BA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30B5CE0-5FF2-D99B-C66A-C743404E24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0AC0D1-E73D-85D3-0B6B-423693449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7084BF-E09F-B9E3-DAA7-6D83DE0CE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D03BFD5-4731-6708-7DE6-23F1AC404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097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DDAFD1-18B1-F576-7165-67907D52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A62104D-6508-5934-575C-3ABE4F809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D3D2D8A-5CD2-10E9-A463-57B914F7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24D6F64-5C94-9FAF-1882-430234646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1537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ECB5C65-9922-F56A-4D3F-20DB97758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B39688-2F12-93F2-00A7-63CFC8887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478491E-DB9C-7998-4217-4C5B5690D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34284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B0FD4-C485-DB0B-5116-F19E76151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DAD2A4-5838-AF72-FAF9-73003D38D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06DE233-0CE2-D3D2-E092-903115148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771E26-A7A6-8F89-6BC1-2587F7B4C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99E738-61CE-3327-3C56-D726792D7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813E5E-926F-4BD4-1660-BEAE68DB4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15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AB6408-E040-9E2A-337B-9D25481DB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65F6385-16C9-3042-D6EE-DB7592810D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C964AB-2913-74BA-97F4-9F0365E28D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ED79E7-1C58-8A09-2B3B-2EF4E0AC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7D6402-EB5D-A491-CBF3-94A0F5307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E8A421-6D1F-4464-85C5-1ACA52A75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0192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BB82DE-BADA-D594-E642-561BB9E07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0E5819-C8E6-F2BE-E623-914DB992B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ED9969-7EE2-E487-2CCA-A745DA8BB7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E8F93E-434C-86E1-63E0-08652CBFA9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17445A-725F-239E-EA8D-C6F400BA1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30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microsoft.com/office/2007/relationships/hdphoto" Target="../media/hdphoto1.wdp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png"/><Relationship Id="rId40" Type="http://schemas.openxmlformats.org/officeDocument/2006/relationships/image" Target="../media/image38.png"/><Relationship Id="rId41" Type="http://schemas.openxmlformats.org/officeDocument/2006/relationships/image" Target="../media/image39.png"/><Relationship Id="rId42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CF68B6B-A49D-AD3C-DB43-F8E07D08D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/>
          <a:stretch/>
        </p:blipFill>
        <p:spPr>
          <a:xfrm>
            <a:off x="-3355" y="0"/>
            <a:ext cx="12195355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F640B4C6-55EA-D332-F412-F46C5DDEA7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44EBC56-BF37-8D84-3C63-3DC163671580}"/>
              </a:ext>
            </a:extLst>
          </p:cNvPr>
          <p:cNvSpPr/>
          <p:nvPr/>
        </p:nvSpPr>
        <p:spPr>
          <a:xfrm>
            <a:off x="1208314" y="845708"/>
            <a:ext cx="6560458" cy="2862943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764F4B6-F131-2533-77D8-88E906D3D387}"/>
              </a:ext>
            </a:extLst>
          </p:cNvPr>
          <p:cNvSpPr/>
          <p:nvPr/>
        </p:nvSpPr>
        <p:spPr>
          <a:xfrm>
            <a:off x="1208314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64C10CD7-3A75-C4A9-DF37-0218C58761AE}"/>
              </a:ext>
            </a:extLst>
          </p:cNvPr>
          <p:cNvSpPr/>
          <p:nvPr/>
        </p:nvSpPr>
        <p:spPr>
          <a:xfrm>
            <a:off x="3649328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AC55990-A94F-AAFE-1D05-CDCFC8E453EF}"/>
              </a:ext>
            </a:extLst>
          </p:cNvPr>
          <p:cNvSpPr/>
          <p:nvPr/>
        </p:nvSpPr>
        <p:spPr>
          <a:xfrm>
            <a:off x="6090343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Изображение выглядит как еда, Легкая закус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90A5C1-582F-284F-04B3-E19B5A0B97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09" y="3865167"/>
            <a:ext cx="1604667" cy="1604667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еда, Кулинария, Итальянская еда, лапш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5428A1F-786A-5206-5C5B-168CC8D208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4" y="3937074"/>
            <a:ext cx="1644818" cy="1644818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C75797-D699-1B76-758B-6493361413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757" y="1204546"/>
            <a:ext cx="2394419" cy="2394419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яйцо, Предметная фотография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A8AAA1-551A-D9A9-F780-5393AEF0AE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9" y="957909"/>
            <a:ext cx="2603458" cy="260345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ACF587-FABE-BE0E-C4DE-1C4D4E81AC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133" y="3872687"/>
            <a:ext cx="1644818" cy="1644818"/>
          </a:xfrm>
          <a:prstGeom prst="rect">
            <a:avLst/>
          </a:prstGeom>
        </p:spPr>
      </p:pic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DF9AA7A0-C8B5-6C9A-4D03-47D91CA082DB}"/>
              </a:ext>
            </a:extLst>
          </p:cNvPr>
          <p:cNvSpPr/>
          <p:nvPr/>
        </p:nvSpPr>
        <p:spPr>
          <a:xfrm>
            <a:off x="3848211" y="2073142"/>
            <a:ext cx="1280661" cy="657225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4" name="Рисунок 23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3604BF6-079F-2401-DB2A-DBFD05A414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3" y="3855881"/>
            <a:ext cx="1661624" cy="1661624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ороб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B063E9-5D2D-41DA-43CD-8BB4271787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514" y="1261401"/>
            <a:ext cx="2272810" cy="227281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Торт на день рождения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2C5802-20BC-9C8F-2904-1FE0185DD6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356" y="3855881"/>
            <a:ext cx="1588936" cy="158893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E807A1C-E94E-51FF-BF64-45D1AB5BCD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10250"/>
            <a:ext cx="1590362" cy="159036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249D8FB-D550-F570-C13B-D2CEA81051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587" y="949700"/>
            <a:ext cx="2479300" cy="2479300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фрукт, съедобное семя, Орехи и семена, сем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753520-6BC3-D349-672C-6534A687CB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1" b="89941" l="8594" r="89941">
                        <a14:foregroundMark x1="24707" y1="29883" x2="27441" y2="28516"/>
                        <a14:foregroundMark x1="41895" y1="34375" x2="47168" y2="30176"/>
                        <a14:foregroundMark x1="65527" y1="27148" x2="69727" y2="21875"/>
                        <a14:foregroundMark x1="82715" y1="25977" x2="83301" y2="22168"/>
                        <a14:foregroundMark x1="75000" y1="40723" x2="75781" y2="36328"/>
                        <a14:foregroundMark x1="50586" y1="54395" x2="54688" y2="57715"/>
                        <a14:foregroundMark x1="64941" y1="68262" x2="64746" y2="73242"/>
                        <a14:foregroundMark x1="41406" y1="62695" x2="47754" y2="64648"/>
                        <a14:foregroundMark x1="47754" y1="76855" x2="42773" y2="84082"/>
                        <a14:foregroundMark x1="20215" y1="70215" x2="16699" y2="72949"/>
                        <a14:foregroundMark x1="13281" y1="54102" x2="8594" y2="58203"/>
                        <a14:foregroundMark x1="17188" y1="40723" x2="20801" y2="42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32" y="1019211"/>
            <a:ext cx="2545779" cy="2545779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грибок, гриб, Съедобный гриб, Лекарственный гри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C3820E-D279-8C0B-DDCE-68E55DEA84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20" y="3734870"/>
            <a:ext cx="1887815" cy="188781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602C438-6D82-E9DE-6ED7-E330CF17B0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195" y="3839267"/>
            <a:ext cx="1590362" cy="1590362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B05C3C37-2D1C-CBE2-0CEA-68AFD57C3F34}"/>
              </a:ext>
            </a:extLst>
          </p:cNvPr>
          <p:cNvGrpSpPr/>
          <p:nvPr/>
        </p:nvGrpSpPr>
        <p:grpSpPr>
          <a:xfrm>
            <a:off x="6074492" y="3957803"/>
            <a:ext cx="1752034" cy="1718316"/>
            <a:chOff x="6629966" y="8051346"/>
            <a:chExt cx="3176975" cy="3115834"/>
          </a:xfrm>
        </p:grpSpPr>
        <p:pic>
          <p:nvPicPr>
            <p:cNvPr id="33" name="Рисунок 32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D6544D-AAEA-F5B4-8437-23D326D8A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0C3D73-EE15-D02B-4CDC-55BA50E52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2E1B1A-2A07-0EC6-CEF0-D7DCCFE9B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7E5EC48-4640-6677-0410-5DCFBE424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7CECDF-0EC1-AA68-A9AB-6F1A18908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3946079A-66BE-BE58-FEFD-563CDE18AA31}"/>
              </a:ext>
            </a:extLst>
          </p:cNvPr>
          <p:cNvGrpSpPr/>
          <p:nvPr/>
        </p:nvGrpSpPr>
        <p:grpSpPr>
          <a:xfrm>
            <a:off x="5118685" y="1186423"/>
            <a:ext cx="2738976" cy="2686264"/>
            <a:chOff x="6629966" y="8051346"/>
            <a:chExt cx="3176975" cy="3115834"/>
          </a:xfrm>
        </p:grpSpPr>
        <p:pic>
          <p:nvPicPr>
            <p:cNvPr id="46" name="Рисунок 45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114F15-DE0D-2B6E-B433-BBAA08E45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914B48-B720-4B78-A17A-577F9647F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AA9F300-2F6C-7CA8-3A90-025BC2798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635532-CA41-DD49-763B-BA07C3591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262F10-2D2A-2A92-5777-3B952BE19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pic>
        <p:nvPicPr>
          <p:cNvPr id="52" name="Рисунок 51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932FCFD-19CC-A91C-FB63-E980E905958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61" y="3931131"/>
            <a:ext cx="1604734" cy="160473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5B46BA-70A3-DEDB-510D-28567D2E549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57" y="3798111"/>
            <a:ext cx="1771966" cy="1771966"/>
          </a:xfrm>
          <a:prstGeom prst="rect">
            <a:avLst/>
          </a:prstGeom>
        </p:spPr>
      </p:pic>
      <p:pic>
        <p:nvPicPr>
          <p:cNvPr id="56" name="Рисунок 55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140314-045A-638F-D080-84ACB38921F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802" y="1215388"/>
            <a:ext cx="2362801" cy="2394028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графическая вставка, рисунок, Графи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B025172-27CD-A634-B43B-3D5C19C84C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37232"/>
            <a:ext cx="2397761" cy="2397761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454C2D-8AB0-9B64-995A-57AB390050A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125" y="3932266"/>
            <a:ext cx="1575289" cy="1596108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2A57C0-8175-2C3D-005B-367880F8131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04" y="4008770"/>
            <a:ext cx="1335123" cy="1335123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5EF1776-307C-910E-0A6D-8FF866CCEBC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5509406" y="1339758"/>
            <a:ext cx="1951840" cy="195184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электроника, камера, Камеры и оптика, объекти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35969D-3414-CD9E-4F77-F1F1BDE147A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234" y="1555567"/>
            <a:ext cx="1878313" cy="145179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66BCA3-C96F-3500-1064-FD377BEAB9D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398" y="4008770"/>
            <a:ext cx="1335123" cy="1335123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DF7C05-97E2-3A92-4BF8-7A1578478AB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1392696" y="4002817"/>
            <a:ext cx="1335123" cy="1335123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0718FA-11B5-81CC-1888-E5A72940CE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934" y="1342322"/>
            <a:ext cx="1982457" cy="1982457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палитра, картина, Красочность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AD191E0-0AEB-AB1A-0B83-E6A1E29E772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29" y="1276108"/>
            <a:ext cx="2181623" cy="2181623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FDE089-B47A-7003-7065-29885BDB1E5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063" y="3880179"/>
            <a:ext cx="1590362" cy="1590362"/>
          </a:xfrm>
          <a:prstGeom prst="rect">
            <a:avLst/>
          </a:prstGeom>
        </p:spPr>
      </p:pic>
      <p:pic>
        <p:nvPicPr>
          <p:cNvPr id="76" name="Рисунок 75" descr="Изображение выглядит как искусство, звезда, треуголь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1729B-D365-7C23-7859-0216DBD49EA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98" y="3891429"/>
            <a:ext cx="1604286" cy="160428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4E4BD1-6EB1-31C0-B351-CAFF70CED55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329" y="3996941"/>
            <a:ext cx="1346951" cy="1346951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графическая вставка, мультфильм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377659-B145-155E-B1EB-9AC5C4B0200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60" y="899976"/>
            <a:ext cx="2909878" cy="290987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DF0888E-28EF-5E5F-8A12-294A7C3BD0A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548" y="788680"/>
            <a:ext cx="2875308" cy="2875308"/>
          </a:xfrm>
          <a:prstGeom prst="rect">
            <a:avLst/>
          </a:prstGeom>
        </p:spPr>
      </p:pic>
      <p:pic>
        <p:nvPicPr>
          <p:cNvPr id="83" name="Рисунок 82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FDF5DE-40F3-47AF-7AB3-17965A53616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46" y="3982201"/>
            <a:ext cx="1443422" cy="1443422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мультфильм, круг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70B657-B0A2-4A5C-589D-E8CE3C57D61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901" y="3844414"/>
            <a:ext cx="1698316" cy="1698316"/>
          </a:xfrm>
          <a:prstGeom prst="rect">
            <a:avLst/>
          </a:prstGeom>
        </p:spPr>
      </p:pic>
      <p:pic>
        <p:nvPicPr>
          <p:cNvPr id="86" name="Рисунок 85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F5D96E-9194-733B-5E30-E3C7E0098DC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63" y="3805960"/>
            <a:ext cx="1718157" cy="1718157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круг, снимок экрана, Красочность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999C23-2695-885A-373C-7499ACAAA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30" y="1043548"/>
            <a:ext cx="2397761" cy="2397761"/>
          </a:xfrm>
          <a:prstGeom prst="rect">
            <a:avLst/>
          </a:prstGeom>
        </p:spPr>
      </p:pic>
      <p:pic>
        <p:nvPicPr>
          <p:cNvPr id="90" name="Рисунок 89" descr="Изображение выглядит как графическая вставка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D3FB07-16E7-210D-3001-53BA4EF5E512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26" y="3769065"/>
            <a:ext cx="1994074" cy="1994074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9B487C-86B4-D207-B59D-9F50CAFAAC0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892" y="808824"/>
            <a:ext cx="2823597" cy="2823597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мультфильм, графическая вставка, соба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0CAA27-EC50-CD70-0698-62CA6A49782C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690" y="3818740"/>
            <a:ext cx="1705270" cy="1705270"/>
          </a:xfrm>
          <a:prstGeom prst="rect">
            <a:avLst/>
          </a:prstGeom>
        </p:spPr>
      </p:pic>
      <p:pic>
        <p:nvPicPr>
          <p:cNvPr id="95" name="Рисунок 94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8BDEFC-CBCD-A55D-50A1-B0A7BCA12CE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790" y="3765679"/>
            <a:ext cx="1815363" cy="1815363"/>
          </a:xfrm>
          <a:prstGeom prst="rect">
            <a:avLst/>
          </a:prstGeom>
        </p:spPr>
      </p:pic>
      <p:pic>
        <p:nvPicPr>
          <p:cNvPr id="97" name="Рисунок 96" descr="Изображение выглядит как овощи, производить, фиолетовый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640DB7C-F63E-2A96-BC88-D25794E2EA24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193" y="3948886"/>
            <a:ext cx="1534767" cy="1534767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EF8F40B6-B452-4E54-3447-7EEA79084D6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263" y="3803704"/>
            <a:ext cx="1676113" cy="1676113"/>
          </a:xfrm>
          <a:prstGeom prst="rect">
            <a:avLst/>
          </a:prstGeom>
        </p:spPr>
      </p:pic>
      <p:pic>
        <p:nvPicPr>
          <p:cNvPr id="101" name="Рисунок 100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9F1D1F3-E2E8-9FB8-F279-CE2D6E444072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346" y="1269634"/>
            <a:ext cx="2725510" cy="2044133"/>
          </a:xfrm>
          <a:prstGeom prst="rect">
            <a:avLst/>
          </a:prstGeom>
        </p:spPr>
      </p:pic>
      <p:pic>
        <p:nvPicPr>
          <p:cNvPr id="103" name="Рисунок 102" descr="Изображение выглядит как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CF21FB-A03C-A1AA-D7AC-8E721210DAC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71578"/>
            <a:ext cx="2486608" cy="2486608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1F81560-08BF-0BC3-1139-5F932162F4BA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867" y="3936174"/>
            <a:ext cx="1824060" cy="13680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6224D6-A105-70B2-5F50-ED9D44E854F6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9216" y="656000"/>
            <a:ext cx="4453105" cy="4263288"/>
          </a:xfrm>
          <a:prstGeom prst="rect">
            <a:avLst/>
          </a:prstGeom>
        </p:spPr>
      </p:pic>
      <p:pic>
        <p:nvPicPr>
          <p:cNvPr id="370" name="Picture 369" descr="image.png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8736155" y="3708651"/>
            <a:ext cx="2924175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8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0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9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00"/>
                            </p:stCondLst>
                            <p:childTnLst>
                              <p:par>
                                <p:cTn id="2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00"/>
                            </p:stCondLst>
                            <p:childTnLst>
                              <p:par>
                                <p:cTn id="2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1000"/>
                            </p:stCondLst>
                            <p:childTnLst>
                              <p:par>
                                <p:cTn id="2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7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00"/>
                            </p:stCondLst>
                            <p:childTnLst>
                              <p:par>
                                <p:cTn id="2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1000"/>
                            </p:stCondLst>
                            <p:childTnLst>
                              <p:par>
                                <p:cTn id="3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6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500"/>
                            </p:stCondLst>
                            <p:childTnLst>
                              <p:par>
                                <p:cTn id="3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00"/>
                            </p:stCondLst>
                            <p:childTnLst>
                              <p:par>
                                <p:cTn id="3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8A0337B-86DC-4191-ACD6-E4A9AFB666E4}"/>
</file>

<file path=customXml/itemProps2.xml><?xml version="1.0" encoding="utf-8"?>
<ds:datastoreItem xmlns:ds="http://schemas.openxmlformats.org/officeDocument/2006/customXml" ds:itemID="{91B97F5D-DA13-4FF3-A4AD-BD2581C1BE8C}"/>
</file>

<file path=customXml/itemProps3.xml><?xml version="1.0" encoding="utf-8"?>
<ds:datastoreItem xmlns:ds="http://schemas.openxmlformats.org/officeDocument/2006/customXml" ds:itemID="{62538BB2-B079-486F-8B23-8FA74B6315C0}"/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2025-02-21T10:14:04Z</dcterms:created>
  <dcterms:modified xsi:type="dcterms:W3CDTF">2025-02-21T10:34:56Z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