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2.wdp"/><Relationship Id="rId18" Type="http://schemas.openxmlformats.org/officeDocument/2006/relationships/image" Target="../media/image13.png"/><Relationship Id="rId19" Type="http://schemas.microsoft.com/office/2007/relationships/hdphoto" Target="../media/hdphoto3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4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5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6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7.wdp"/><Relationship Id="rId33" Type="http://schemas.openxmlformats.org/officeDocument/2006/relationships/image" Target="../media/image23.png"/><Relationship Id="rId34" Type="http://schemas.microsoft.com/office/2007/relationships/hdphoto" Target="../media/hdphoto8.wdp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3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" y="3526046"/>
            <a:ext cx="2061540" cy="20615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4" y="4399501"/>
            <a:ext cx="2060627" cy="20667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2" y="9825"/>
            <a:ext cx="1121203" cy="1042522"/>
          </a:xfrm>
          <a:prstGeom prst="rect">
            <a:avLst/>
          </a:prstGeom>
        </p:spPr>
      </p:pic>
      <p:pic>
        <p:nvPicPr>
          <p:cNvPr id="53" name="-pre_raschenie-pre_rasche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461728" y="2098040"/>
            <a:ext cx="487363" cy="487363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10295" y="2747645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27 L 1.11022E-16 -0.01157 C -0.00612 -0.01273 -0.01068 -0.01296 -0.01523 -0.01389 C -0.02031 -0.01435 -0.03711 -0.01829 -0.04284 -0.01944 C -0.04674 -0.02083 -0.04961 -0.02199 -0.05352 -0.02292 C -0.05859 -0.02708 -0.0638 -0.03125 -0.06953 -0.03565 C -0.07708 -0.04144 -0.07643 -0.0456 -0.08893 -0.04838 C -0.08971 -0.04861 -0.09023 -0.04861 -0.09089 -0.04884 C -0.10026 -0.04931 -0.10599 -0.04954 -0.11576 -0.04977 L -0.13216 -0.05185 C -0.13503 -0.05208 -0.13828 -0.05278 -0.14102 -0.05324 C -0.15273 -0.05486 -0.15951 -0.05602 -0.16966 -0.05857 C -0.17201 -0.0588 -0.17305 -0.05926 -0.17409 -0.05949 C -0.18021 -0.06157 -0.18607 -0.06296 -0.1901 -0.06574 C -0.19414 -0.06736 -0.19531 -0.06875 -0.20234 -0.07014 C -0.20625 -0.0713 -0.21432 -0.07222 -0.21979 -0.07222 C -0.22435 -0.07245 -0.22865 -0.07245 -0.23372 -0.07269 C -0.23646 -0.07269 -0.2388 -0.07269 -0.24154 -0.07292 C -0.2444 -0.07315 -0.24792 -0.07338 -0.25065 -0.07384 C -0.25469 -0.07431 -0.26406 -0.07662 -0.2668 -0.07755 C -0.28047 -0.08148 -0.2651 -0.08148 -0.29531 -0.08681 C -0.30169 -0.08796 -0.30677 -0.08912 -0.31419 -0.08958 C -0.33125 -0.09028 -0.32331 -0.08982 -0.33711 -0.09028 L -0.38971 -0.09005 C -0.3918 -0.09005 -0.40638 -0.09051 -0.41029 -0.09051 C -0.42279 -0.0912 -0.44414 -0.09282 -0.45312 -0.09421 C -0.47891 -0.09722 -0.46758 -0.09583 -0.48789 -0.09907 C -0.49141 -0.10046 -0.49727 -0.10278 -0.5 -0.10463 C -0.50208 -0.10602 -0.50755 -0.10995 -0.50755 -0.10972 C -0.50794 -0.11088 -0.50794 -0.11181 -0.50794 -0.11227 C -0.50964 -0.11458 -0.51211 -0.11875 -0.51211 -0.11852 C -0.51315 -0.125 -0.51211 -0.11921 -0.51497 -0.12523 C -0.51497 -0.12593 -0.51497 -0.12685 -0.51497 -0.12755 C -0.51497 -0.12801 -0.51562 -0.12824 -0.51562 -0.12801 L -0.51562 -0.12824 " pathEditMode="relative" rAng="0" ptsTypes="AAAAAAAAAAAAAAAAAAAA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971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2024-11-09T13:34:32Z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