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1" y="3738183"/>
            <a:ext cx="2771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