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81" d="100"/>
          <a:sy n="81" d="100"/>
        </p:scale>
        <p:origin x="754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74987B-7BF0-E2F8-40BC-C7E85346EA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5A197B4-C883-1ABC-055E-01FD92130F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86CD98A-8195-AC59-EEFB-FE786F1B9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84861-1713-4D7C-93BE-216754C34235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81EF42-FA1F-E8F5-761F-8F89A43FD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B28623-01A1-D940-5D4F-03B6C393D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0059-8AE5-45C7-B828-C7E51063DF20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88857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CBB60F-5A58-C2A7-EDDC-6CD249A27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99FDA07-5CCA-EF72-CA60-E3D1F54EB7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413BFB-449B-2223-CF89-E20A40B98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84861-1713-4D7C-93BE-216754C34235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3CEA89-87F0-87AA-7F12-8C4AF68D8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F62940-FDE1-1C6A-0E9C-72E6B6B9C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0059-8AE5-45C7-B828-C7E51063DF20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66861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B68509E-2725-3A51-26E6-7EDA94A3CD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64DAD3C-0016-4171-4153-BEEC7773C5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74B4B0-70E7-2E8C-7C7B-8F560A013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84861-1713-4D7C-93BE-216754C34235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365835-8BEB-137D-252A-EB73DF1F3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AB94F7-349D-BB2C-E196-4E6DE0B29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0059-8AE5-45C7-B828-C7E51063DF20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17440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6BFE81-EBED-9A95-BBD5-B7E6FBB6C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EF1B9D-5A43-A89F-B147-80B6936BE0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061535-2698-2CB4-50DD-2AEA704A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84861-1713-4D7C-93BE-216754C34235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6B3C44-1113-8DBA-B11D-EDB061286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D804F8-42AA-CED8-BC86-C951420EE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0059-8AE5-45C7-B828-C7E51063DF20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5871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FFC1C8-F45B-BE48-7011-1D17DDB57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8F7B6C-7128-1F8A-E287-AF393FAC9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A0B057-08A9-CC00-12A6-6E19196FF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84861-1713-4D7C-93BE-216754C34235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539090-EA19-4D80-9917-E848B569A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01BAACE-9289-E1F1-E150-5E4693185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0059-8AE5-45C7-B828-C7E51063DF20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32320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60FE7F-410C-D2E7-8274-984E9CE7E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AD62DF-F553-7729-53C2-8ABCF98CD7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810CE84-F31C-97DC-23D3-B15DFCC43C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C127657-4070-AC35-217D-49CBCFE3C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84861-1713-4D7C-93BE-216754C34235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A5203C2-201A-E667-80A0-5132E18A5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A38742-B2BF-303D-97F4-419130256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0059-8AE5-45C7-B828-C7E51063DF20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82408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941E36-01F4-795B-29DA-517369177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591E517-763E-28C2-5BDC-982BAAEF27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8D5966A-D77E-7C7B-06A9-C8D72F6AD1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31EB46D-F642-02B7-2491-3CE2DC3099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A0FFFB4-F20A-DFEC-4147-1D98F494A1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95EA81-51E0-CE6A-0A27-F8E9349BE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84861-1713-4D7C-93BE-216754C34235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FA90ED6-4FD7-4E34-8744-2FA064938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3583BAE-0F2F-5A93-D119-2105BDBE4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0059-8AE5-45C7-B828-C7E51063DF20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54798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7071E2-3E2A-2F07-1181-3CC12A04F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D5327F4-1176-85F7-BABB-201CA90B5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84861-1713-4D7C-93BE-216754C34235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9980E4D-5553-9176-42E7-20E70EFF8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C99A3C5-37CA-9752-081A-9B607B179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0059-8AE5-45C7-B828-C7E51063DF20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86715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3C574F5-DDC4-A65D-9456-B65897C9B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84861-1713-4D7C-93BE-216754C34235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C3B3D8B-535C-D892-6EBC-9AFFF4F34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EB49469-859A-5AEE-272C-FF87BF54C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0059-8AE5-45C7-B828-C7E51063DF20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82877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176941-55FF-1A0F-7F9B-26AED94CD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4A1DDB-263E-6B7E-D83F-E1B2A46A23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C94E864-6F90-6AC6-562E-1A50B3EFFC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AF0252B-6F77-6DEF-7024-2CA639D0C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84861-1713-4D7C-93BE-216754C34235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91E34EF-59E0-9421-DF44-60BB6E829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908D353-0F89-D150-6CF4-1EE58D5D4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0059-8AE5-45C7-B828-C7E51063DF20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3194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210EE1-E5D9-FDF1-1BE6-545ACB7DA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B72EFB7-9EE2-893D-B818-E9EE43AB35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F86619F-93B0-D38A-53B7-F39D52E576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2296755-FA89-CE9A-7C93-0702B0333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84861-1713-4D7C-93BE-216754C34235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7835DDA-65B3-7EF6-CB7F-D378D02CB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32F702F-F44B-4B0A-97A0-EB35229CD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0059-8AE5-45C7-B828-C7E51063DF20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7181998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916C01-ABD8-5E86-D9A4-24100393F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EE45F44-6C35-E16E-1A11-A37BA630EB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787256-57B7-A2ED-7142-E75AFD7291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1884861-1713-4D7C-93BE-216754C34235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12DBCD-8B29-264B-F858-C09B0B0FE2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6BE418-44B5-E700-9F74-C0EA442F84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9620059-8AE5-45C7-B828-C7E51063DF20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83370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microsoft.com/office/2007/relationships/hdphoto" Target="../media/hdphoto1.wdp"/><Relationship Id="rId13" Type="http://schemas.openxmlformats.org/officeDocument/2006/relationships/image" Target="../media/image11.png"/><Relationship Id="rId14" Type="http://schemas.microsoft.com/office/2007/relationships/hdphoto" Target="../media/hdphoto2.wdp"/><Relationship Id="rId15" Type="http://schemas.openxmlformats.org/officeDocument/2006/relationships/image" Target="../media/image12.png"/><Relationship Id="rId16" Type="http://schemas.microsoft.com/office/2007/relationships/hdphoto" Target="../media/hdphoto3.wdp"/><Relationship Id="rId17" Type="http://schemas.openxmlformats.org/officeDocument/2006/relationships/image" Target="../media/image13.png"/><Relationship Id="rId18" Type="http://schemas.microsoft.com/office/2007/relationships/hdphoto" Target="../media/hdphoto4.wdp"/><Relationship Id="rId19" Type="http://schemas.openxmlformats.org/officeDocument/2006/relationships/image" Target="../media/image14.png"/><Relationship Id="rId20" Type="http://schemas.microsoft.com/office/2007/relationships/hdphoto" Target="../media/hdphoto5.wdp"/><Relationship Id="rId21" Type="http://schemas.openxmlformats.org/officeDocument/2006/relationships/image" Target="../media/image15.png"/><Relationship Id="rId22" Type="http://schemas.microsoft.com/office/2007/relationships/hdphoto" Target="../media/hdphoto6.wdp"/><Relationship Id="rId23" Type="http://schemas.openxmlformats.org/officeDocument/2006/relationships/image" Target="../media/image16.png"/><Relationship Id="rId2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8C8EDF9-7EDC-47E4-A50C-2D220EE6A6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6"/>
          <a:stretch/>
        </p:blipFill>
        <p:spPr>
          <a:xfrm>
            <a:off x="-1" y="0"/>
            <a:ext cx="12191214" cy="6858000"/>
          </a:xfrm>
          <a:prstGeom prst="rect">
            <a:avLst/>
          </a:prstGeom>
        </p:spPr>
      </p:pic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B0B689B2-DD38-F7D6-FBFA-B6C25F97AAA2}"/>
              </a:ext>
            </a:extLst>
          </p:cNvPr>
          <p:cNvSpPr/>
          <p:nvPr/>
        </p:nvSpPr>
        <p:spPr>
          <a:xfrm>
            <a:off x="3241339" y="667657"/>
            <a:ext cx="8654343" cy="5729345"/>
          </a:xfrm>
          <a:prstGeom prst="roundRect">
            <a:avLst/>
          </a:prstGeom>
          <a:solidFill>
            <a:schemeClr val="lt1">
              <a:alpha val="56000"/>
            </a:schemeClr>
          </a:solidFill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 descr="Изображение выглядит как спорт, спортивная игра, баскетбол, мяч&#10;&#10;Автоматически созданное описание">
            <a:extLst>
              <a:ext uri="{FF2B5EF4-FFF2-40B4-BE49-F238E27FC236}">
                <a16:creationId xmlns:a16="http://schemas.microsoft.com/office/drawing/2014/main" id="{4F3465F6-A155-DF22-98CF-E2B3E4D3C8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429" y="1204149"/>
            <a:ext cx="1676400" cy="1676400"/>
          </a:xfrm>
          <a:prstGeom prst="rect">
            <a:avLst/>
          </a:prstGeom>
        </p:spPr>
      </p:pic>
      <p:pic>
        <p:nvPicPr>
          <p:cNvPr id="7" name="Рисунок 6" descr="Изображение выглядит как футбол, спортивное оборудование, футбольный мяч, обувь&#10;&#10;Автоматически созданное описание">
            <a:extLst>
              <a:ext uri="{FF2B5EF4-FFF2-40B4-BE49-F238E27FC236}">
                <a16:creationId xmlns:a16="http://schemas.microsoft.com/office/drawing/2014/main" id="{A91AB3D3-A33C-335F-A1F6-996E688E05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502" y="989144"/>
            <a:ext cx="1841637" cy="1841637"/>
          </a:xfrm>
          <a:prstGeom prst="rect">
            <a:avLst/>
          </a:prstGeom>
        </p:spPr>
      </p:pic>
      <p:pic>
        <p:nvPicPr>
          <p:cNvPr id="9" name="Рисунок 8" descr="Изображение выглядит как колесо, транспортное средство, Наземный транспорт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F4CF1E73-68ED-ADE8-9E64-A05FB9F230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0307" y="836123"/>
            <a:ext cx="2486024" cy="2486024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мультфильм, графическая встав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C392625-8537-9D14-CA94-52B2E86A48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128" y="1046496"/>
            <a:ext cx="1877950" cy="187795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мультфильм, теннис&#10;&#10;Автоматически созданное описание">
            <a:extLst>
              <a:ext uri="{FF2B5EF4-FFF2-40B4-BE49-F238E27FC236}">
                <a16:creationId xmlns:a16="http://schemas.microsoft.com/office/drawing/2014/main" id="{9E6970F6-0111-8609-FB5A-147E9B20DDA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968" y="836123"/>
            <a:ext cx="2181988" cy="2181988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70266959-AF60-F020-436B-B50A9D70A0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935" y="1204149"/>
            <a:ext cx="1676400" cy="1676400"/>
          </a:xfrm>
          <a:prstGeom prst="rect">
            <a:avLst/>
          </a:prstGeom>
        </p:spPr>
      </p:pic>
      <p:pic>
        <p:nvPicPr>
          <p:cNvPr id="18" name="подаоркРисунок 40">
            <a:extLst>
              <a:ext uri="{FF2B5EF4-FFF2-40B4-BE49-F238E27FC236}">
                <a16:creationId xmlns:a16="http://schemas.microsoft.com/office/drawing/2014/main" id="{4ABB9893-5CDF-F1C1-C682-A28327C4B54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мультфильм, графическая встав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E38E17BA-2DDC-F4ED-CFC8-0AB68CF59FF8}"/>
              </a:ext>
            </a:extLst>
          </p:cNvPr>
          <p:cNvPicPr>
            <a:picLocks noChangeAspect="1"/>
          </p:cNvPicPr>
          <p:nvPr/>
        </p:nvPicPr>
        <p:blipFill>
          <a:blip r:embed="rId11">
            <a:biLevel thresh="75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828" y="3999081"/>
            <a:ext cx="1877950" cy="1877950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колесо, транспортное средство, Наземный транспорт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11DB6697-FE10-21F1-E9CA-AF39524135B8}"/>
              </a:ext>
            </a:extLst>
          </p:cNvPr>
          <p:cNvPicPr>
            <a:picLocks noChangeAspect="1"/>
          </p:cNvPicPr>
          <p:nvPr/>
        </p:nvPicPr>
        <p:blipFill>
          <a:blip r:embed="rId13">
            <a:biLevel thresh="75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865" y="3695044"/>
            <a:ext cx="2486024" cy="2486024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футбол, спортивное оборудование, футбольный мяч, обувь&#10;&#10;Автоматически созданное описание">
            <a:extLst>
              <a:ext uri="{FF2B5EF4-FFF2-40B4-BE49-F238E27FC236}">
                <a16:creationId xmlns:a16="http://schemas.microsoft.com/office/drawing/2014/main" id="{2C7A80A6-9894-D03D-E625-312E85D97577}"/>
              </a:ext>
            </a:extLst>
          </p:cNvPr>
          <p:cNvPicPr>
            <a:picLocks noChangeAspect="1"/>
          </p:cNvPicPr>
          <p:nvPr/>
        </p:nvPicPr>
        <p:blipFill>
          <a:blip r:embed="rId15">
            <a:biLevel thresh="75000"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304" y="3933555"/>
            <a:ext cx="1841637" cy="1841637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мультфильм, теннис&#10;&#10;Автоматически созданное описание">
            <a:extLst>
              <a:ext uri="{FF2B5EF4-FFF2-40B4-BE49-F238E27FC236}">
                <a16:creationId xmlns:a16="http://schemas.microsoft.com/office/drawing/2014/main" id="{442E9E35-3705-F51C-17AE-9747B00E1BEB}"/>
              </a:ext>
            </a:extLst>
          </p:cNvPr>
          <p:cNvPicPr>
            <a:picLocks noChangeAspect="1"/>
          </p:cNvPicPr>
          <p:nvPr/>
        </p:nvPicPr>
        <p:blipFill>
          <a:blip r:embed="rId17">
            <a:biLevel thresh="75000"/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2627" y="3768580"/>
            <a:ext cx="2181988" cy="2181988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спорт, спортивная игра, баскетбол, мяч&#10;&#10;Автоматически созданное описание">
            <a:extLst>
              <a:ext uri="{FF2B5EF4-FFF2-40B4-BE49-F238E27FC236}">
                <a16:creationId xmlns:a16="http://schemas.microsoft.com/office/drawing/2014/main" id="{414CC325-E196-D390-892C-ABBB3BD95F90}"/>
              </a:ext>
            </a:extLst>
          </p:cNvPr>
          <p:cNvPicPr>
            <a:picLocks noChangeAspect="1"/>
          </p:cNvPicPr>
          <p:nvPr/>
        </p:nvPicPr>
        <p:blipFill>
          <a:blip r:embed="rId19">
            <a:biLevel thresh="75000"/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402" y="4085340"/>
            <a:ext cx="1676400" cy="1676400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CABBC0B-0DDA-731D-93A0-2E64207F5EF6}"/>
              </a:ext>
            </a:extLst>
          </p:cNvPr>
          <p:cNvPicPr>
            <a:picLocks noChangeAspect="1"/>
          </p:cNvPicPr>
          <p:nvPr/>
        </p:nvPicPr>
        <p:blipFill>
          <a:blip r:embed="rId21">
            <a:biLevel thresh="75000"/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3813" y="4058612"/>
            <a:ext cx="1676400" cy="1676400"/>
          </a:xfrm>
          <a:prstGeom prst="rect">
            <a:avLst/>
          </a:prstGeom>
        </p:spPr>
      </p:pic>
      <p:pic>
        <p:nvPicPr>
          <p:cNvPr id="27" name="Рисунок 26" descr="Изображение выглядит как спорт, спортивная игра, баскетбол, мяч&#10;&#10;Автоматически созданное описание">
            <a:extLst>
              <a:ext uri="{FF2B5EF4-FFF2-40B4-BE49-F238E27FC236}">
                <a16:creationId xmlns:a16="http://schemas.microsoft.com/office/drawing/2014/main" id="{74C5ED05-8449-B9CB-5E7F-AA84C2971C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021" y="4083757"/>
            <a:ext cx="1676400" cy="1676400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футбол, спортивное оборудование, футбольный мяч, обувь&#10;&#10;Автоматически созданное описание">
            <a:extLst>
              <a:ext uri="{FF2B5EF4-FFF2-40B4-BE49-F238E27FC236}">
                <a16:creationId xmlns:a16="http://schemas.microsoft.com/office/drawing/2014/main" id="{A172534D-9673-9E28-88A9-37120D3D37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466" y="3931264"/>
            <a:ext cx="1841637" cy="1841637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колесо, транспортное средство, Наземный транспорт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43F273D7-867A-48E0-37B6-6528AC9F8A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365" y="3695044"/>
            <a:ext cx="2486024" cy="2486024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мультфильм, графическая встав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8CA6C17D-00AE-BA7F-080A-EA0F1DFFF3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702" y="3999081"/>
            <a:ext cx="1877950" cy="1877950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мультфильм, теннис&#10;&#10;Автоматически созданное описание">
            <a:extLst>
              <a:ext uri="{FF2B5EF4-FFF2-40B4-BE49-F238E27FC236}">
                <a16:creationId xmlns:a16="http://schemas.microsoft.com/office/drawing/2014/main" id="{3CC126E3-F06F-A4DD-5E57-B1A22A01F4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1607" y="3768580"/>
            <a:ext cx="2181988" cy="2181988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13230B86-FC62-1E92-150C-F91CB8F8B51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4870" y="4058612"/>
            <a:ext cx="1676400" cy="1676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B856666-8DCF-0AF6-CE60-2D30EFF405DE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" t="11936" r="11513" b="12448"/>
          <a:stretch/>
        </p:blipFill>
        <p:spPr>
          <a:xfrm>
            <a:off x="4877071" y="484765"/>
            <a:ext cx="5416643" cy="5185754"/>
          </a:xfrm>
          <a:prstGeom prst="rect">
            <a:avLst/>
          </a:prstGeom>
        </p:spPr>
      </p:pic>
      <p:pic>
        <p:nvPicPr>
          <p:cNvPr id="95" name="Picture 94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9958" y="3429000"/>
            <a:ext cx="3200400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926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09752AC-9209-4739-B025-63750D8F5E54}"/>
</file>

<file path=customXml/itemProps2.xml><?xml version="1.0" encoding="utf-8"?>
<ds:datastoreItem xmlns:ds="http://schemas.openxmlformats.org/officeDocument/2006/customXml" ds:itemID="{79E985F1-51D4-4DC2-A3C9-BD2508C10324}"/>
</file>

<file path=customXml/itemProps3.xml><?xml version="1.0" encoding="utf-8"?>
<ds:datastoreItem xmlns:ds="http://schemas.openxmlformats.org/officeDocument/2006/customXml" ds:itemID="{19EB1482-EC09-417F-BF2B-6BC1AA48BA91}"/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2</cp:revision>
  <dcterms:created xsi:type="dcterms:W3CDTF">2025-01-20T10:45:48Z</dcterms:created>
  <dcterms:modified xsi:type="dcterms:W3CDTF">2025-02-01T12:44:42Z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