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2C64E-A30B-4D21-8064-A3BBBECA2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46BB89-D455-44F0-9893-3778002336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3E672-3B4A-48F6-8F3A-DE6968C70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7E6EC7-025F-4E93-AC1E-A1B8E7471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6593E-18BA-4E57-B1BF-597139172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45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62DFE-5437-4560-80C8-61EDD33A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A997D0-DFC8-44A1-956A-B9A1A71DA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9967D5-B2DB-4C54-9C02-37019EF7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A128D-9CAD-4B7D-ABB2-C56DBE55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160404-BEB0-4592-AC86-521BF3A6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92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887596-8CD9-45DD-B358-42B9A231A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B4B7E-4B20-4D3E-A3E7-A11CE5D15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C2E3F-23F1-484B-966F-3AC3AAD8E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B2BA6-4547-48AC-8A74-39155F75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CEED4-AC04-41D2-A3E1-D619D9141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60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49A7C-1873-4C99-AC91-DB805D791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D587D4-25DD-4D7F-BA9C-83A220653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4794C9-8EBB-4842-9CDE-128BDACB1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D03C79-F24D-41A9-BD5E-88E00660B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154388-864B-40C0-888D-ACC4BE18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6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8A813F-C129-492B-8C3C-0792AE6E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646B1E-913F-4583-93DF-26689AC2A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44CDD-72B8-4665-93F0-53D1AE891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A35E8-B057-4130-8857-231994734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6AB91-6DD8-4381-B867-C2624A76B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601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FA229-3D0F-42BF-BCF3-D20E95A65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1CF68F-4033-4A65-81E7-A612A4AF5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B1F73AB-D342-49F8-915F-6FF25E7F9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F54E79-8FF8-49E1-9560-0918B979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A4D2AE-9CED-4E42-B165-59BF9565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041C69-246D-42D0-96A9-CC33CE6E7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89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66CDE4-1B88-4C63-9E42-B8CDC80C4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09A4C9-D148-459C-AFB8-BD56350CC6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2C7488-486E-4531-A14C-F6041287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78F70D-017C-4B99-A575-C1CA89396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F4E0493-2809-4B23-9823-79DB77FFE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138DDF-5D3B-483D-B255-2A89DB2D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9898E7B-5220-41BA-A5D6-A33AC97D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0B909CA-31C3-4359-BB33-BEFC63E9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73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60FC1-653B-4602-A8B2-C563C525C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2888DC-8D7F-41C7-A969-5251D9CB4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E12F08-3882-477F-A9B3-FC126C53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9E5C47-3787-44FB-93A2-01BFAB8F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49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A0494A0-AD7D-49C8-AD66-064906AC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05A2C5-93F6-414B-83AD-CD00F0140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7C1DD6-A054-4EEA-A69A-0A360C34D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4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8739E3-CBE8-41D5-A63F-D4B27F7BF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481677-D8E6-4551-A723-31B66A5E9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93588E8-81C5-4484-8B58-758BE31A06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665703-9FB0-421A-8825-61272440D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37967B-9F8B-44C3-BF64-53E81516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D9993-195B-4B5C-B6F3-77AAF10A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470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AADFBD-B847-420D-85F4-8D50DE03E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0F7BF84-8875-44E6-8B95-3A766FB683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1324589-9C54-44F4-80BA-E78FEEA548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31B2CF-E6CB-4DA7-AE7A-1CEDFE850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FE04-EBC2-428D-8554-496FD335A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587501-7E19-46A6-87A7-AD5184EE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6462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3D1025-2D4B-402E-8E49-A1E9F9AF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300847-A608-4608-B71F-9CC37470F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AE09AE-A7CD-4E30-8617-62C60BFBE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D2701-AA2E-4ED7-B51A-9AAD6DCFED38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9A16B4-1463-46B1-AC9A-7F1E74F975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5132D6-9631-424C-B113-2352AEF042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31B78-7E33-4B7E-AEDC-C5F793C62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19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85323D8-01AD-4DEA-AF5F-B619B5D79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04CC19D-A94F-46C2-8ECC-58510F80590E}"/>
              </a:ext>
            </a:extLst>
          </p:cNvPr>
          <p:cNvSpPr/>
          <p:nvPr/>
        </p:nvSpPr>
        <p:spPr>
          <a:xfrm>
            <a:off x="1400363" y="1676579"/>
            <a:ext cx="7109483" cy="3400590"/>
          </a:xfrm>
          <a:prstGeom prst="roundRect">
            <a:avLst/>
          </a:prstGeom>
          <a:solidFill>
            <a:schemeClr val="lt1">
              <a:alpha val="6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974A9A5-9BE7-49E0-B58C-0B2A5526C6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50" y="1927216"/>
            <a:ext cx="2137107" cy="16028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81094B-3136-4354-877A-9B45167B4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43" y="3234766"/>
            <a:ext cx="1857375" cy="18573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D98584-AF5A-438A-9889-1A321B546B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76" y="1927216"/>
            <a:ext cx="1482991" cy="14829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E39220-EC0C-45DC-B853-17E1F38632C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29" y="1751776"/>
            <a:ext cx="1857375" cy="18573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148661-6F0A-4A85-B618-DF182CDE35D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119" y="3410207"/>
            <a:ext cx="1682767" cy="169177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3ADB06A-C7DB-42A8-9A25-42D3F0167B45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76" y="3479075"/>
            <a:ext cx="1752600" cy="1752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824BED-A72C-4422-9740-08F058084C9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443" y="1927216"/>
            <a:ext cx="1632537" cy="15039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085F050-BC16-478E-8DA8-17497FECC71E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2307">
            <a:off x="6831270" y="3396647"/>
            <a:ext cx="1459683" cy="1471470"/>
          </a:xfrm>
          <a:prstGeom prst="rect">
            <a:avLst/>
          </a:prstGeom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878B626-A6CF-42E3-88D5-68A6979A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2704A383-1250-41F9-97DC-60805F5E249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3383" y="5881530"/>
            <a:ext cx="1129423" cy="102610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F489EBA-2C67-45B4-8E99-ECB85AD815E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66" y="5377643"/>
            <a:ext cx="1477117" cy="1511611"/>
          </a:xfrm>
          <a:prstGeom prst="rect">
            <a:avLst/>
          </a:prstGeom>
        </p:spPr>
      </p:pic>
      <p:pic>
        <p:nvPicPr>
          <p:cNvPr id="50" name="Picture 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91397" y="3001477"/>
            <a:ext cx="31051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14</cp:revision>
  <dcterms:created xsi:type="dcterms:W3CDTF">2024-07-23T08:11:38Z</dcterms:created>
  <dcterms:modified xsi:type="dcterms:W3CDTF">2024-08-03T17:52:57Z</dcterms:modified>
</cp:coreProperties>
</file>