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" Target="slide1.xml"/><Relationship Id="rId15" Type="http://schemas.openxmlformats.org/officeDocument/2006/relationships/tags" Target="../tags/tag1.xml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t="-2166" r="12237"/>
          <a:stretch>
            <a:fillRect/>
          </a:stretch>
        </p:blipFill>
        <p:spPr>
          <a:xfrm>
            <a:off x="5381180" y="2632355"/>
            <a:ext cx="1177472" cy="15685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1" b="11129"/>
          <a:stretch>
            <a:fillRect/>
          </a:stretch>
        </p:blipFill>
        <p:spPr>
          <a:xfrm>
            <a:off x="5154269" y="4908833"/>
            <a:ext cx="1640237" cy="13038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724842" y="1675701"/>
            <a:ext cx="3611173" cy="3405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9410" y="2510155"/>
            <a:ext cx="348615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17</cp:revision>
  <dcterms:created xsi:type="dcterms:W3CDTF">2024-04-15T16:33:00Z</dcterms:created>
  <dcterms:modified xsi:type="dcterms:W3CDTF">2024-06-18T13:19:22Z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