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93F5"/>
    <a:srgbClr val="29B3F0"/>
    <a:srgbClr val="6A63E7"/>
    <a:srgbClr val="6DDE6F"/>
    <a:srgbClr val="FEEB43"/>
    <a:srgbClr val="F99D3C"/>
    <a:srgbClr val="F86364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85" autoAdjust="0"/>
  </p:normalViewPr>
  <p:slideViewPr>
    <p:cSldViewPr snapToGrid="0" showGuides="1">
      <p:cViewPr>
        <p:scale>
          <a:sx n="66" d="100"/>
          <a:sy n="66" d="100"/>
        </p:scale>
        <p:origin x="1638" y="8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7C9B95-D504-41CE-95AA-624D42B527C9}" type="datetimeFigureOut">
              <a:rPr lang="ru-UA" smtClean="0"/>
              <a:t>07.11.2024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352598-09F0-4351-8809-37084C29CF5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68175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352598-09F0-4351-8809-37084C29CF5E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8403918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BD4B4D-E915-45CB-95AF-4D71D4045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921F01-DACE-45D9-93EC-F25A8AD95A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51A0F2-5EF9-4356-BF91-52BAE64F8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11/07/2024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9EBE22-B21A-4711-A3E1-DD82B1821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5561A9-9370-48DC-82CC-1305D7BB6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11478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6E542-E4CE-455B-AC5D-82AD72811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4E944F6-BE07-4A56-A248-E725C37209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7E6776-2571-4923-BDA5-8F57BD2B8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11/07/2024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BCEA6E-1161-4A9A-8B8B-AA48D6F74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B45068-9DCB-4438-AFFC-B0E7BF577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00862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A34DBBA-C12E-4E49-95B7-95500C4C00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8AD81B-8398-4649-BCC5-FEEAB6D81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FDE54B-F578-4C84-8DF7-1B45B35CE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11/07/2024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1D52E2-A6F7-4294-A93E-40E125FDF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AE9076-362C-4007-8504-E4BDFCB97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99322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BEC7A0-BBB2-4E60-AB8F-75ED34549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F530A8-FA20-452B-80D3-14F87F9E8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0D373C-DE76-4965-B714-C60AC43CD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11/07/2024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52514E-9CED-491F-9DCE-C71BDDCA8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3D6F0A-9A69-4DD9-952D-2E5F98B3D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76065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2A07EA-A17D-4066-8468-3BDDA15A1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C11BC9-2E64-4EF1-B537-ADA81F56F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CC2DAB-9A4A-4410-999E-AE701D453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11/07/2024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9EF8D8-1D16-4DC0-9634-A7FEB3E48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193875-C3A3-4275-9800-B310E1304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24960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954D61-F635-46D8-9477-432549AB9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59F596-0C04-4E7B-8AA2-F4F9E550AF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09800E-874E-41E0-8252-BC1B08579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8C0B03-308A-4510-98FA-8555BEB11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11/07/2024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381317-2DD5-4BC2-AC79-D64A673E3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9FE566-EF53-45A9-B451-43DCE8C1C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2030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DF352B-7D2D-4437-AD2F-7191580E3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20E772-D9DF-4199-A58C-88641D7B5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351AB94-0794-4EA2-A751-556A0413DE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18217B2-EDC7-4DB8-BF6C-69F10E2513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C677DF1-970F-482A-BED2-B22F3B4E20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C9CD803-8AAF-4A93-80A4-FE1A222D7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11/07/2024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A85D5C6-B816-4A3C-BC65-849F0137B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E3CAAA1-B5C1-460B-8D67-7D03E3791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05136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6432EF-0792-433A-A78A-95B29AB27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DCCD84D-7342-4DE1-8C60-639ED397C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11/07/2024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DB9EDF5-F31A-4353-B28E-20A7CF468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1729922-0532-4B1A-8A53-432226BE4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00862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2C4A34-05AA-40F7-8E2A-EAFCB3E25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11/07/2024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1E4FC37-6ACF-4C22-AE29-5F35C7FDD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271016-844C-43EF-8BC6-E10BFBB3A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18562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1B8015-1E99-41AB-BCEE-5582DBEC9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AEFA6D-8FB9-47C5-BBB4-A71A26501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E87144-37C8-4779-BC22-2BACAA5DDC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066729-77C1-4AAC-8D10-FFEEC591F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11/07/2024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64DE42-E330-4E96-A32D-A39E62A3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08C23D-02A6-4008-AD59-6E7386EC9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83630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1D72B-24B5-464A-88FF-837938C12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54E91AA-ADA6-4486-97B0-05E8A7E969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A9EBA2-FE2D-4221-B319-FCE4946C61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8894D3-DFC1-4D68-8AEB-7FCB3EFEC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11/07/2024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AF2C0C5-1B6B-4BE7-B7A5-807220400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8F624A-F912-40D2-9E2A-9D90FC777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2700970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E2A7DC-818F-483C-BBAF-C7907003D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D28DDC-5693-46B1-948C-C5B5CB5E3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FF698D-2306-464C-9661-845738AE3E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B2D89-47D6-4CD3-8C53-E53EF93972D5}" type="datetimeFigureOut">
              <a:rPr lang="ru-KZ" smtClean="0"/>
              <a:t>11/07/2024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830EBD-8DBF-453C-BA3E-4E43A60526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6EB397-0673-4DC6-B12B-AFACA9A9D1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82085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microsoft.com/office/2007/relationships/hdphoto" Target="../media/hdphoto1.wdp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Relationship Id="rId20" Type="http://schemas.openxmlformats.org/officeDocument/2006/relationships/image" Target="../media/image17.png"/><Relationship Id="rId21" Type="http://schemas.openxmlformats.org/officeDocument/2006/relationships/image" Target="../media/image18.png"/><Relationship Id="rId22" Type="http://schemas.openxmlformats.org/officeDocument/2006/relationships/image" Target="../media/image19.png"/><Relationship Id="rId23" Type="http://schemas.openxmlformats.org/officeDocument/2006/relationships/image" Target="../media/image20.png"/><Relationship Id="rId2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Изображение выглядит как растение, дерево, дом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87E3333A-828B-3F45-7A6D-611013310B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1" name="Облако 60">
            <a:extLst>
              <a:ext uri="{FF2B5EF4-FFF2-40B4-BE49-F238E27FC236}">
                <a16:creationId xmlns:a16="http://schemas.microsoft.com/office/drawing/2014/main" id="{8225A205-F4FF-B5AD-DDCE-3EFD3F2850BC}"/>
              </a:ext>
            </a:extLst>
          </p:cNvPr>
          <p:cNvSpPr/>
          <p:nvPr/>
        </p:nvSpPr>
        <p:spPr>
          <a:xfrm>
            <a:off x="3908141" y="301246"/>
            <a:ext cx="4193640" cy="2763962"/>
          </a:xfrm>
          <a:prstGeom prst="cloud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2" name="Облако 61">
            <a:extLst>
              <a:ext uri="{FF2B5EF4-FFF2-40B4-BE49-F238E27FC236}">
                <a16:creationId xmlns:a16="http://schemas.microsoft.com/office/drawing/2014/main" id="{629CF354-2F65-CDCF-5C3D-70A4792B17F4}"/>
              </a:ext>
            </a:extLst>
          </p:cNvPr>
          <p:cNvSpPr/>
          <p:nvPr/>
        </p:nvSpPr>
        <p:spPr>
          <a:xfrm>
            <a:off x="434922" y="3438156"/>
            <a:ext cx="3154744" cy="2763962"/>
          </a:xfrm>
          <a:prstGeom prst="cloud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3" name="Облако 62">
            <a:extLst>
              <a:ext uri="{FF2B5EF4-FFF2-40B4-BE49-F238E27FC236}">
                <a16:creationId xmlns:a16="http://schemas.microsoft.com/office/drawing/2014/main" id="{780D0867-60AE-6A4E-D7FA-02D142352AD0}"/>
              </a:ext>
            </a:extLst>
          </p:cNvPr>
          <p:cNvSpPr/>
          <p:nvPr/>
        </p:nvSpPr>
        <p:spPr>
          <a:xfrm>
            <a:off x="8500115" y="3429000"/>
            <a:ext cx="3154744" cy="2763962"/>
          </a:xfrm>
          <a:prstGeom prst="cloud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19145B83-F674-CA27-EE6C-ED9B090CF43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66525" y="6028539"/>
            <a:ext cx="956176" cy="94311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C653C6B-525A-DF8C-507F-4AC59EB476D9}"/>
              </a:ext>
            </a:extLst>
          </p:cNvPr>
          <p:cNvSpPr txBox="1"/>
          <p:nvPr/>
        </p:nvSpPr>
        <p:spPr>
          <a:xfrm>
            <a:off x="1999749" y="3397564"/>
            <a:ext cx="59182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6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</a:t>
            </a:r>
            <a:endParaRPr lang="ru-UA" sz="6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A8C70E0-FCB5-7347-7FFF-8FC0A13BC92E}"/>
              </a:ext>
            </a:extLst>
          </p:cNvPr>
          <p:cNvSpPr txBox="1"/>
          <p:nvPr/>
        </p:nvSpPr>
        <p:spPr>
          <a:xfrm>
            <a:off x="10108907" y="3438156"/>
            <a:ext cx="55496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6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</a:t>
            </a:r>
            <a:endParaRPr lang="ru-UA" sz="6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7" name="Рисунок 6" descr="Изображение выглядит как палец ноги&#10;&#10;Автоматически созданное описание с низким доверительным уровнем">
            <a:extLst>
              <a:ext uri="{FF2B5EF4-FFF2-40B4-BE49-F238E27FC236}">
                <a16:creationId xmlns:a16="http://schemas.microsoft.com/office/drawing/2014/main" id="{F26A5E0E-CD18-175A-21A8-9BF303CC968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Marker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3799" y="3994024"/>
            <a:ext cx="1154874" cy="1154874"/>
          </a:xfrm>
          <a:prstGeom prst="rect">
            <a:avLst/>
          </a:prstGeom>
          <a:effectLst>
            <a:glow rad="25400">
              <a:schemeClr val="tx1"/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12" name="Рисунок 11" descr="Изображение выглядит как рука, палец, перчатки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A5D7AA7C-0137-72A5-C294-3D778F4D1583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56" y="4048534"/>
            <a:ext cx="1184310" cy="1184310"/>
          </a:xfrm>
          <a:prstGeom prst="rect">
            <a:avLst/>
          </a:prstGeom>
          <a:effectLst>
            <a:glow rad="12700">
              <a:schemeClr val="tx1"/>
            </a:glow>
          </a:effectLst>
        </p:spPr>
      </p:pic>
      <p:pic>
        <p:nvPicPr>
          <p:cNvPr id="16" name="Рисунок 15" descr="Изображение выглядит как Сетчатокрылые насекомые, членистоногие, Мембранокрылое насекомое, вредное насекомое&#10;&#10;Автоматически созданное описание">
            <a:extLst>
              <a:ext uri="{FF2B5EF4-FFF2-40B4-BE49-F238E27FC236}">
                <a16:creationId xmlns:a16="http://schemas.microsoft.com/office/drawing/2014/main" id="{ECD4C979-4011-6FF6-3B1C-DBFD4CB0C0CD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61787" y="3964317"/>
            <a:ext cx="2352838" cy="2352838"/>
          </a:xfrm>
          <a:prstGeom prst="rect">
            <a:avLst/>
          </a:prstGeom>
        </p:spPr>
      </p:pic>
      <p:pic>
        <p:nvPicPr>
          <p:cNvPr id="19" name="Рисунок 18" descr="Изображение выглядит как часы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C1A20D75-8204-3DA2-7223-E5E7B71DC3F1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338" y="4324155"/>
            <a:ext cx="1470603" cy="1470603"/>
          </a:xfrm>
          <a:prstGeom prst="rect">
            <a:avLst/>
          </a:prstGeom>
        </p:spPr>
      </p:pic>
      <p:pic>
        <p:nvPicPr>
          <p:cNvPr id="8" name="Рисунок 7" descr="Изображение выглядит как мультфильм, зарисовка, Супергерой, Вымышленный персонаж&#10;&#10;Автоматически созданное описание">
            <a:extLst>
              <a:ext uri="{FF2B5EF4-FFF2-40B4-BE49-F238E27FC236}">
                <a16:creationId xmlns:a16="http://schemas.microsoft.com/office/drawing/2014/main" id="{53911785-E27D-1C3B-ECD0-E2197AB90C5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7446" y="-882357"/>
            <a:ext cx="3729145" cy="3729145"/>
          </a:xfrm>
          <a:prstGeom prst="rect">
            <a:avLst/>
          </a:prstGeom>
        </p:spPr>
      </p:pic>
      <p:pic>
        <p:nvPicPr>
          <p:cNvPr id="46" name="Рисунок 45" descr="Изображение выглядит как Графика, графическая вставка, мультфильм, графический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9784E076-2BF0-AFCC-FD9F-3AB579BBFDBF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8579" y="588401"/>
            <a:ext cx="2292763" cy="2292763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34" name="Рисунок 33" descr="Изображение выглядит как птица, фазановый, клюв, перо&#10;&#10;Автоматически созданное описание">
            <a:extLst>
              <a:ext uri="{FF2B5EF4-FFF2-40B4-BE49-F238E27FC236}">
                <a16:creationId xmlns:a16="http://schemas.microsoft.com/office/drawing/2014/main" id="{EF1D0115-6FD3-EDDA-1E9F-D2101D4036F4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4773" y="519649"/>
            <a:ext cx="2134597" cy="2134597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13" name="Рисунок 12" descr="Изображение выглядит как Драгоценный камень, Бирюза, аксессуар&#10;&#10;Автоматически созданное описание">
            <a:extLst>
              <a:ext uri="{FF2B5EF4-FFF2-40B4-BE49-F238E27FC236}">
                <a16:creationId xmlns:a16="http://schemas.microsoft.com/office/drawing/2014/main" id="{0BB23CB7-4740-9CFC-AB16-8B3848D6445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4086" y="371084"/>
            <a:ext cx="2503827" cy="2503827"/>
          </a:xfrm>
          <a:prstGeom prst="rect">
            <a:avLst/>
          </a:prstGeom>
        </p:spPr>
      </p:pic>
      <p:pic>
        <p:nvPicPr>
          <p:cNvPr id="58" name="Рисунок 57" descr="Изображение выглядит как металлоизделия, замок, навесной замок&#10;&#10;Автоматически созданное описание">
            <a:extLst>
              <a:ext uri="{FF2B5EF4-FFF2-40B4-BE49-F238E27FC236}">
                <a16:creationId xmlns:a16="http://schemas.microsoft.com/office/drawing/2014/main" id="{8DC9E09E-7B47-5B09-F557-595353D9579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1233" y="493180"/>
            <a:ext cx="2283957" cy="2283957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3" name="Рисунок 2" descr="Изображение выглядит как золото, дизайн, коробка&#10;&#10;Автоматически созданное описание">
            <a:extLst>
              <a:ext uri="{FF2B5EF4-FFF2-40B4-BE49-F238E27FC236}">
                <a16:creationId xmlns:a16="http://schemas.microsoft.com/office/drawing/2014/main" id="{F74DEBD8-493B-4C26-EC94-01C12809AA5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9247" y="259042"/>
            <a:ext cx="2696956" cy="2696956"/>
          </a:xfrm>
          <a:prstGeom prst="rect">
            <a:avLst/>
          </a:prstGeom>
        </p:spPr>
      </p:pic>
      <p:pic>
        <p:nvPicPr>
          <p:cNvPr id="22" name="Рисунок 21" descr="Изображение выглядит как фрукт, ананас, Ананас, Натуральные продукты&#10;&#10;Автоматически созданное описание">
            <a:extLst>
              <a:ext uri="{FF2B5EF4-FFF2-40B4-BE49-F238E27FC236}">
                <a16:creationId xmlns:a16="http://schemas.microsoft.com/office/drawing/2014/main" id="{7295E79E-A682-8714-CF2E-D050FB81B3C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9340" y="591234"/>
            <a:ext cx="2134598" cy="2154601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29" name="Рисунок 28" descr="Изображение выглядит как носорог, млекопитающее, рыло, Белый носорог&#10;&#10;Автоматически созданное описание">
            <a:extLst>
              <a:ext uri="{FF2B5EF4-FFF2-40B4-BE49-F238E27FC236}">
                <a16:creationId xmlns:a16="http://schemas.microsoft.com/office/drawing/2014/main" id="{BFC3C75B-8931-C787-EF89-B15A159FD1BE}"/>
              </a:ext>
            </a:extLst>
          </p:cNvPr>
          <p:cNvPicPr>
            <a:picLocks noChangeAspect="1"/>
          </p:cNvPicPr>
          <p:nvPr/>
        </p:nvPicPr>
        <p:blipFill>
          <a:blip r:embed="rId1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2434" y="392282"/>
            <a:ext cx="2687780" cy="2687780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52" name="Рисунок 51" descr="Изображение выглядит как цветок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72C8EF1E-318B-A8AA-AF56-DC1A7907953C}"/>
              </a:ext>
            </a:extLst>
          </p:cNvPr>
          <p:cNvPicPr>
            <a:picLocks noChangeAspect="1"/>
          </p:cNvPicPr>
          <p:nvPr/>
        </p:nvPicPr>
        <p:blipFill>
          <a:blip r:embed="rId1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8669" y="364753"/>
            <a:ext cx="2715309" cy="2715309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3B47AFA0-DEDA-1AD9-832F-F644B571B908}"/>
              </a:ext>
            </a:extLst>
          </p:cNvPr>
          <p:cNvPicPr>
            <a:picLocks noChangeAspect="1"/>
          </p:cNvPicPr>
          <p:nvPr/>
        </p:nvPicPr>
        <p:blipFill>
          <a:blip r:embed="rId2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4031" y="627942"/>
            <a:ext cx="2292763" cy="2292763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25" name="Рисунок 24" descr="Изображение выглядит как производить, Натуральные продукты, Цельные продукты, Местные пищевые продукты&#10;&#10;Автоматически созданное описание">
            <a:extLst>
              <a:ext uri="{FF2B5EF4-FFF2-40B4-BE49-F238E27FC236}">
                <a16:creationId xmlns:a16="http://schemas.microsoft.com/office/drawing/2014/main" id="{94159BDF-6C7B-FE87-A289-69F353521545}"/>
              </a:ext>
            </a:extLst>
          </p:cNvPr>
          <p:cNvPicPr>
            <a:picLocks noChangeAspect="1"/>
          </p:cNvPicPr>
          <p:nvPr/>
        </p:nvPicPr>
        <p:blipFill>
          <a:blip r:embed="rId2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648" y="576371"/>
            <a:ext cx="2356111" cy="2356111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60" name="Рисунок 59" descr="Изображение выглядит как млекопитающее, Морское млекопитающее, морские млекопитающие, дельфин&#10;&#10;Автоматически созданное описание">
            <a:extLst>
              <a:ext uri="{FF2B5EF4-FFF2-40B4-BE49-F238E27FC236}">
                <a16:creationId xmlns:a16="http://schemas.microsoft.com/office/drawing/2014/main" id="{EFF3CE60-C59A-16E3-9D51-242C5F3084C1}"/>
              </a:ext>
            </a:extLst>
          </p:cNvPr>
          <p:cNvPicPr>
            <a:picLocks noChangeAspect="1"/>
          </p:cNvPicPr>
          <p:nvPr/>
        </p:nvPicPr>
        <p:blipFill>
          <a:blip r:embed="rId2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3504" y="388554"/>
            <a:ext cx="2498778" cy="2498778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51" name="Рисунок 50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FC31AAC1-87B5-5C05-C578-DD8A3B00B5CC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9643" y="-411361"/>
            <a:ext cx="3926499" cy="3996615"/>
          </a:xfrm>
          <a:prstGeom prst="rect">
            <a:avLst/>
          </a:prstGeom>
        </p:spPr>
      </p:pic>
      <p:pic>
        <p:nvPicPr>
          <p:cNvPr id="186" name="Picture 185" descr="imag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4530741" y="3930406"/>
            <a:ext cx="2857500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52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4.44444E-6 L -0.32227 0.10833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20" y="5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7.40741E-7 L 0.34401 0.1162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01" y="5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0 L 0.34401 0.10347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01" y="5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07407E-6 L -0.31172 0.09468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586" y="4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07407E-6 L 0.34401 0.10463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01" y="5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7.40741E-7 L 0.32748 0.1662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67" y="8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2.96296E-6 L -0.31289 0.08379 " pathEditMode="relative" rAng="0" ptsTypes="AA">
                                      <p:cBhvr>
                                        <p:cTn id="9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51" y="4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7.40741E-7 L -0.31745 0.09676 " pathEditMode="relative" rAng="0" ptsTypes="AA">
                                      <p:cBhvr>
                                        <p:cTn id="10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72" y="48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2.59259E-6 L 0.34401 0.10046 " pathEditMode="relative" rAng="0" ptsTypes="AA">
                                      <p:cBhvr>
                                        <p:cTn id="123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01" y="50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3.7037E-6 L 0.34401 0.08194 " pathEditMode="relative" rAng="0" ptsTypes="AA">
                                      <p:cBhvr>
                                        <p:cTn id="13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01" y="4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96296E-6 L -0.32161 0.11666 " pathEditMode="relative" rAng="0" ptsTypes="AA">
                                      <p:cBhvr>
                                        <p:cTn id="15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81" y="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1.11111E-6 L -0.3121 0.11157 " pathEditMode="relative" rAng="0" ptsTypes="AA">
                                      <p:cBhvr>
                                        <p:cTn id="165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12" y="5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2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609</TotalTime>
  <Words>3</Words>
  <Application>Microsoft Office PowerPoint</Application>
  <PresentationFormat>Широкоэкранный</PresentationFormat>
  <Paragraphs>3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37</cp:revision>
  <dcterms:created xsi:type="dcterms:W3CDTF">2024-07-21T13:02:50Z</dcterms:created>
  <dcterms:modified xsi:type="dcterms:W3CDTF">2024-11-07T11:32:30Z</dcterms:modified>
</cp:coreProperties>
</file>