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0" y="0"/>
            <a:ext cx="12192000" cy="6858000"/>
          </a:xfrm>
          <a:prstGeom prst="rect">
            <a:avLst/>
          </a:prstGeom>
        </p:spPr>
      </p:pic>
      <p:sp>
        <p:nvSpPr>
          <p:cNvPr id="85" name="Rounded Rectangle 17"/>
          <p:cNvSpPr/>
          <p:nvPr/>
        </p:nvSpPr>
        <p:spPr>
          <a:xfrm>
            <a:off x="830414" y="4524081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10360" r="15924" b="10398"/>
          <a:stretch/>
        </p:blipFill>
        <p:spPr>
          <a:xfrm>
            <a:off x="85929" y="6037563"/>
            <a:ext cx="613778" cy="745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61410" y="721027"/>
            <a:ext cx="1933614" cy="1838631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883278"/>
              <a:ext cx="1231221" cy="1501489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841433" y="69873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861332" y="749465"/>
            <a:ext cx="1754877" cy="15211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884303" y="715368"/>
            <a:ext cx="1933614" cy="1838631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2879540" y="729312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2947316" y="772094"/>
            <a:ext cx="1748019" cy="163574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Rounded Rectangle 17"/>
          <p:cNvSpPr/>
          <p:nvPr/>
        </p:nvSpPr>
        <p:spPr>
          <a:xfrm>
            <a:off x="4911842" y="755616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942967" y="799490"/>
            <a:ext cx="1933614" cy="1838631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54" b="13131"/>
            <a:stretch/>
          </p:blipFill>
          <p:spPr>
            <a:xfrm>
              <a:off x="7072965" y="986975"/>
              <a:ext cx="1712848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933077" y="73417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974152" y="823972"/>
            <a:ext cx="1857485" cy="17634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854704" y="2624426"/>
            <a:ext cx="1933614" cy="1838631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sp>
        <p:nvSpPr>
          <p:cNvPr id="83" name="1"/>
          <p:cNvSpPr/>
          <p:nvPr/>
        </p:nvSpPr>
        <p:spPr>
          <a:xfrm>
            <a:off x="862783" y="263392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782417" y="26560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68094" y="2640588"/>
            <a:ext cx="1933614" cy="1838631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295" y="2796759"/>
              <a:ext cx="1234352" cy="1505307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881454" y="264936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2845143" y="2758232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904523" y="2630632"/>
            <a:ext cx="1933614" cy="1838631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919293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873969" y="2734071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931575" y="2660006"/>
            <a:ext cx="1933614" cy="1838631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960" y="3050900"/>
              <a:ext cx="1503705" cy="1127779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926006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979166" y="27065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6" y="4643193"/>
            <a:ext cx="1568190" cy="1568190"/>
          </a:xfrm>
          <a:prstGeom prst="rect">
            <a:avLst/>
          </a:prstGeom>
        </p:spPr>
      </p:pic>
      <p:sp>
        <p:nvSpPr>
          <p:cNvPr id="87" name="1"/>
          <p:cNvSpPr/>
          <p:nvPr/>
        </p:nvSpPr>
        <p:spPr>
          <a:xfrm>
            <a:off x="808855" y="453631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836555" y="4569299"/>
            <a:ext cx="1912542" cy="158800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857672" y="4559971"/>
            <a:ext cx="1933614" cy="1838631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866740" y="4543973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0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6" name="10 форма Скругленный прямоугольник 75"/>
          <p:cNvSpPr/>
          <p:nvPr/>
        </p:nvSpPr>
        <p:spPr>
          <a:xfrm>
            <a:off x="2890662" y="4563445"/>
            <a:ext cx="1960676" cy="15094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899221" y="4571947"/>
            <a:ext cx="1933614" cy="1838631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91" y="4833374"/>
              <a:ext cx="1679769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893524" y="4571871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48449" y="4734088"/>
            <a:ext cx="1907632" cy="163858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Rounded Rectangle 17"/>
          <p:cNvSpPr/>
          <p:nvPr/>
        </p:nvSpPr>
        <p:spPr>
          <a:xfrm>
            <a:off x="6925815" y="4592095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19" name="Рисунок 18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CDBB5DC4-1EBD-FDBB-2C20-C60BDB8C74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77" y="687956"/>
            <a:ext cx="2008210" cy="200821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33CA4CB3-E0FE-37E5-72C4-D805A1A4BBB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88" y="4536315"/>
            <a:ext cx="2008210" cy="2008210"/>
          </a:xfrm>
          <a:prstGeom prst="rect">
            <a:avLst/>
          </a:prstGeom>
        </p:spPr>
      </p:pic>
      <p:sp>
        <p:nvSpPr>
          <p:cNvPr id="71" name="3 табл 1"/>
          <p:cNvSpPr/>
          <p:nvPr/>
        </p:nvSpPr>
        <p:spPr>
          <a:xfrm>
            <a:off x="4921280" y="736903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892520" y="808460"/>
            <a:ext cx="1924148" cy="18471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1"/>
          <p:cNvSpPr/>
          <p:nvPr/>
        </p:nvSpPr>
        <p:spPr>
          <a:xfrm>
            <a:off x="6918421" y="4592636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956758" y="4670842"/>
            <a:ext cx="1833690" cy="171094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41" y="91493"/>
            <a:ext cx="6858000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9311" y="2816471"/>
            <a:ext cx="29622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67" grpId="0" animBg="1"/>
      <p:bldP spid="67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71" grpId="0" animBg="1"/>
      <p:bldP spid="71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C9C240-9A0F-417B-99C0-7C78FACB9E8C}"/>
</file>

<file path=customXml/itemProps2.xml><?xml version="1.0" encoding="utf-8"?>
<ds:datastoreItem xmlns:ds="http://schemas.openxmlformats.org/officeDocument/2006/customXml" ds:itemID="{8CAEE89E-D746-40C8-8F6F-51DCEAA0903E}"/>
</file>

<file path=customXml/itemProps3.xml><?xml version="1.0" encoding="utf-8"?>
<ds:datastoreItem xmlns:ds="http://schemas.openxmlformats.org/officeDocument/2006/customXml" ds:itemID="{7A44B049-91B1-4B00-9771-4D9D63B678BA}"/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15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1 Memorandum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20</cp:revision>
  <dcterms:created xsi:type="dcterms:W3CDTF">2024-05-16T13:12:50Z</dcterms:created>
  <dcterms:modified xsi:type="dcterms:W3CDTF">2024-12-12T11:23:21Z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