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91095-6F89-4848-AEE5-37E178006844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F849C-F9D7-418A-9F69-B9A46481B8D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рирода, радуга&#10;&#10;Автоматически созданное описание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20074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520682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22748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125424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2526031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128098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: скругленные углы 34"/>
          <p:cNvSpPr/>
          <p:nvPr/>
        </p:nvSpPr>
        <p:spPr>
          <a:xfrm>
            <a:off x="4130773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Овал 35"/>
          <p:cNvSpPr/>
          <p:nvPr/>
        </p:nvSpPr>
        <p:spPr>
          <a:xfrm>
            <a:off x="4531381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133448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: скругленные углы 60"/>
          <p:cNvSpPr/>
          <p:nvPr/>
        </p:nvSpPr>
        <p:spPr>
          <a:xfrm>
            <a:off x="358226" y="269277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: скругленные углы 61"/>
          <p:cNvSpPr/>
          <p:nvPr/>
        </p:nvSpPr>
        <p:spPr>
          <a:xfrm>
            <a:off x="1115980" y="265394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: скругленные углы 62"/>
          <p:cNvSpPr/>
          <p:nvPr/>
        </p:nvSpPr>
        <p:spPr>
          <a:xfrm>
            <a:off x="1839452" y="276666"/>
            <a:ext cx="211586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: скругленные углы 63"/>
          <p:cNvSpPr/>
          <p:nvPr/>
        </p:nvSpPr>
        <p:spPr>
          <a:xfrm>
            <a:off x="2593974" y="276666"/>
            <a:ext cx="2115868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: скругленные углы 64"/>
          <p:cNvSpPr/>
          <p:nvPr/>
        </p:nvSpPr>
        <p:spPr>
          <a:xfrm>
            <a:off x="3467586" y="276666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: скругленные углы 65"/>
          <p:cNvSpPr/>
          <p:nvPr/>
        </p:nvSpPr>
        <p:spPr>
          <a:xfrm>
            <a:off x="4207529" y="276667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: скругленные углы 66"/>
          <p:cNvSpPr/>
          <p:nvPr/>
        </p:nvSpPr>
        <p:spPr>
          <a:xfrm>
            <a:off x="4910702" y="276666"/>
            <a:ext cx="2227026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: скругленные углы 67"/>
          <p:cNvSpPr/>
          <p:nvPr/>
        </p:nvSpPr>
        <p:spPr>
          <a:xfrm>
            <a:off x="5637292" y="265394"/>
            <a:ext cx="1500436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: скругленные углы 68"/>
          <p:cNvSpPr/>
          <p:nvPr/>
        </p:nvSpPr>
        <p:spPr>
          <a:xfrm>
            <a:off x="5720340" y="265394"/>
            <a:ext cx="1500436" cy="49962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: скругленные углы 73"/>
          <p:cNvSpPr/>
          <p:nvPr/>
        </p:nvSpPr>
        <p:spPr>
          <a:xfrm>
            <a:off x="120074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Овал 74"/>
          <p:cNvSpPr/>
          <p:nvPr/>
        </p:nvSpPr>
        <p:spPr>
          <a:xfrm>
            <a:off x="520682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1122748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: скругленные углы 76"/>
          <p:cNvSpPr/>
          <p:nvPr/>
        </p:nvSpPr>
        <p:spPr>
          <a:xfrm>
            <a:off x="2125424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Овал 77"/>
          <p:cNvSpPr/>
          <p:nvPr/>
        </p:nvSpPr>
        <p:spPr>
          <a:xfrm>
            <a:off x="2526031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3128098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Прямоугольник: скругленные углы 79"/>
          <p:cNvSpPr/>
          <p:nvPr/>
        </p:nvSpPr>
        <p:spPr>
          <a:xfrm>
            <a:off x="4130773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Овал 80"/>
          <p:cNvSpPr/>
          <p:nvPr/>
        </p:nvSpPr>
        <p:spPr>
          <a:xfrm>
            <a:off x="4531381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5133447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Прямоугольник: скругленные углы 113"/>
          <p:cNvSpPr/>
          <p:nvPr/>
        </p:nvSpPr>
        <p:spPr>
          <a:xfrm>
            <a:off x="6134067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Овал 114"/>
          <p:cNvSpPr/>
          <p:nvPr/>
        </p:nvSpPr>
        <p:spPr>
          <a:xfrm>
            <a:off x="6534676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Овал 115"/>
          <p:cNvSpPr/>
          <p:nvPr/>
        </p:nvSpPr>
        <p:spPr>
          <a:xfrm>
            <a:off x="7136742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Прямоугольник: скругленные углы 103"/>
          <p:cNvSpPr/>
          <p:nvPr/>
        </p:nvSpPr>
        <p:spPr>
          <a:xfrm>
            <a:off x="6115080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Овал 104"/>
          <p:cNvSpPr/>
          <p:nvPr/>
        </p:nvSpPr>
        <p:spPr>
          <a:xfrm>
            <a:off x="6515688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Овал 105"/>
          <p:cNvSpPr/>
          <p:nvPr/>
        </p:nvSpPr>
        <p:spPr>
          <a:xfrm>
            <a:off x="7117754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Прямоугольник: скругленные углы 106"/>
          <p:cNvSpPr/>
          <p:nvPr/>
        </p:nvSpPr>
        <p:spPr>
          <a:xfrm>
            <a:off x="8120430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Овал 107"/>
          <p:cNvSpPr/>
          <p:nvPr/>
        </p:nvSpPr>
        <p:spPr>
          <a:xfrm>
            <a:off x="8521037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Овал 108"/>
          <p:cNvSpPr/>
          <p:nvPr/>
        </p:nvSpPr>
        <p:spPr>
          <a:xfrm>
            <a:off x="9123104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Прямоугольник: скругленные углы 109"/>
          <p:cNvSpPr/>
          <p:nvPr/>
        </p:nvSpPr>
        <p:spPr>
          <a:xfrm>
            <a:off x="10125779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Овал 110"/>
          <p:cNvSpPr/>
          <p:nvPr/>
        </p:nvSpPr>
        <p:spPr>
          <a:xfrm>
            <a:off x="10526387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Овал 111"/>
          <p:cNvSpPr/>
          <p:nvPr/>
        </p:nvSpPr>
        <p:spPr>
          <a:xfrm>
            <a:off x="11128454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8" name="Рисунок 117" descr="Изображение выглядит как компас, круг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0" y="1567232"/>
            <a:ext cx="1159189" cy="1159189"/>
          </a:xfrm>
          <a:prstGeom prst="rect">
            <a:avLst/>
          </a:prstGeom>
        </p:spPr>
      </p:pic>
      <p:pic>
        <p:nvPicPr>
          <p:cNvPr id="120" name="Рисунок 119" descr="Изображение выглядит как металлоизделия, замок, навесной замок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41" y="1481802"/>
            <a:ext cx="1381928" cy="1381928"/>
          </a:xfrm>
          <a:prstGeom prst="rect">
            <a:avLst/>
          </a:prstGeom>
        </p:spPr>
      </p:pic>
      <p:pic>
        <p:nvPicPr>
          <p:cNvPr id="122" name="Рисунок 121" descr="Изображение выглядит как яйцо, искусство, круг, гнезд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780" y="1447936"/>
            <a:ext cx="1425550" cy="1425550"/>
          </a:xfrm>
          <a:prstGeom prst="rect">
            <a:avLst/>
          </a:prstGeom>
        </p:spPr>
      </p:pic>
      <p:pic>
        <p:nvPicPr>
          <p:cNvPr id="124" name="Рисунок 123" descr="Изображение выглядит как снеговик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816" y="1486779"/>
            <a:ext cx="1341804" cy="1341804"/>
          </a:xfrm>
          <a:prstGeom prst="rect">
            <a:avLst/>
          </a:prstGeom>
        </p:spPr>
      </p:pic>
      <p:pic>
        <p:nvPicPr>
          <p:cNvPr id="126" name="Рисунок 125" descr="Изображение выглядит как зонтик, аксессуар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097" y="1481802"/>
            <a:ext cx="1366714" cy="1366714"/>
          </a:xfrm>
          <a:prstGeom prst="rect">
            <a:avLst/>
          </a:prstGeom>
        </p:spPr>
      </p:pic>
      <p:grpSp>
        <p:nvGrpSpPr>
          <p:cNvPr id="131" name="Группа 130"/>
          <p:cNvGrpSpPr/>
          <p:nvPr/>
        </p:nvGrpSpPr>
        <p:grpSpPr>
          <a:xfrm>
            <a:off x="8494995" y="1447936"/>
            <a:ext cx="1178032" cy="1380647"/>
            <a:chOff x="-1472964" y="-1713668"/>
            <a:chExt cx="9144000" cy="10716716"/>
          </a:xfrm>
        </p:grpSpPr>
        <p:pic>
          <p:nvPicPr>
            <p:cNvPr id="130" name="Рисунок 129" descr="Изображение выглядит как дизайн&#10;&#10;Автоматически созданное описание с низким доверительным уровнем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72964" y="2145048"/>
              <a:ext cx="9144000" cy="6858000"/>
            </a:xfrm>
            <a:prstGeom prst="rect">
              <a:avLst/>
            </a:prstGeom>
          </p:spPr>
        </p:pic>
        <p:pic>
          <p:nvPicPr>
            <p:cNvPr id="128" name="Рисунок 127" descr="Изображение выглядит как искусство, Графика, Фрактальные картинки, пламя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95320" y="-1713668"/>
              <a:ext cx="9066356" cy="9066363"/>
            </a:xfrm>
            <a:prstGeom prst="rect">
              <a:avLst/>
            </a:prstGeom>
          </p:spPr>
        </p:pic>
      </p:grpSp>
      <p:pic>
        <p:nvPicPr>
          <p:cNvPr id="133" name="Рисунок 132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" y="3675068"/>
            <a:ext cx="1509294" cy="1509294"/>
          </a:xfrm>
          <a:prstGeom prst="rect">
            <a:avLst/>
          </a:prstGeom>
        </p:spPr>
      </p:pic>
      <p:pic>
        <p:nvPicPr>
          <p:cNvPr id="135" name="Рисунок 134" descr="Изображение выглядит как млекопитающее, коза, Козы, скот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545" y="3794336"/>
            <a:ext cx="1267106" cy="1329833"/>
          </a:xfrm>
          <a:prstGeom prst="rect">
            <a:avLst/>
          </a:prstGeom>
        </p:spPr>
      </p:pic>
      <p:pic>
        <p:nvPicPr>
          <p:cNvPr id="137" name="Рисунок 136" descr="Изображение выглядит как цветок, рисунок, лепесток, Садовые розы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013" y="3785737"/>
            <a:ext cx="1340682" cy="1340682"/>
          </a:xfrm>
          <a:prstGeom prst="rect">
            <a:avLst/>
          </a:prstGeom>
        </p:spPr>
      </p:pic>
      <p:pic>
        <p:nvPicPr>
          <p:cNvPr id="138" name="Рисунок 137" descr="Изображение выглядит как растение, цветочный горшок, рисунок, кактус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765" y="3847289"/>
            <a:ext cx="1217580" cy="1217580"/>
          </a:xfrm>
          <a:prstGeom prst="rect">
            <a:avLst/>
          </a:prstGeom>
        </p:spPr>
      </p:pic>
      <p:sp>
        <p:nvSpPr>
          <p:cNvPr id="139" name="Прямоугольник: скругленные углы 138"/>
          <p:cNvSpPr/>
          <p:nvPr/>
        </p:nvSpPr>
        <p:spPr>
          <a:xfrm>
            <a:off x="6393170" y="269277"/>
            <a:ext cx="1500436" cy="49962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: скругленные углы 69"/>
          <p:cNvSpPr/>
          <p:nvPr/>
        </p:nvSpPr>
        <p:spPr>
          <a:xfrm>
            <a:off x="358226" y="269276"/>
            <a:ext cx="7535380" cy="477078"/>
          </a:xfrm>
          <a:prstGeom prst="roundRect">
            <a:avLst>
              <a:gd name="adj" fmla="val 50000"/>
            </a:avLst>
          </a:prstGeom>
          <a:solidFill>
            <a:srgbClr val="E44EB2">
              <a:alpha val="34000"/>
            </a:srgbClr>
          </a:solidFill>
          <a:ln w="571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7" name="Picture 19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49615" y="3429635"/>
            <a:ext cx="3295650" cy="3133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37" grpId="0" animBg="1"/>
      <p:bldP spid="37" grpId="1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6" grpId="0" animBg="1"/>
      <p:bldP spid="76" grpId="1" animBg="1"/>
      <p:bldP spid="78" grpId="0" animBg="1"/>
      <p:bldP spid="78" grpId="1" animBg="1"/>
      <p:bldP spid="81" grpId="0" animBg="1"/>
      <p:bldP spid="81" grpId="1" animBg="1"/>
      <p:bldP spid="116" grpId="0" animBg="1"/>
      <p:bldP spid="116" grpId="1" animBg="1"/>
      <p:bldP spid="105" grpId="0" animBg="1"/>
      <p:bldP spid="105" grpId="1" animBg="1"/>
      <p:bldP spid="109" grpId="0" animBg="1"/>
      <p:bldP spid="109" grpId="1" animBg="1"/>
      <p:bldP spid="111" grpId="0" animBg="1"/>
      <p:bldP spid="111" grpId="1" animBg="1"/>
      <p:bldP spid="139" grpId="0" animBg="1"/>
      <p:bldP spid="70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6CCFF40-F1A8-4692-AEF4-33011009EC79}"/>
</file>

<file path=customXml/itemProps2.xml><?xml version="1.0" encoding="utf-8"?>
<ds:datastoreItem xmlns:ds="http://schemas.openxmlformats.org/officeDocument/2006/customXml" ds:itemID="{41929FE9-F5BD-40DD-B275-13483E61E0AC}"/>
</file>

<file path=customXml/itemProps3.xml><?xml version="1.0" encoding="utf-8"?>
<ds:datastoreItem xmlns:ds="http://schemas.openxmlformats.org/officeDocument/2006/customXml" ds:itemID="{54BA222D-C3F1-4B4D-829E-B32E593F95E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WPS Presentation</Application>
  <PresentationFormat>Широкоэкранный</PresentationFormat>
  <Paragraphs>40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3</cp:revision>
  <dcterms:created xsi:type="dcterms:W3CDTF">2024-04-28T20:33:00Z</dcterms:created>
  <dcterms:modified xsi:type="dcterms:W3CDTF">2024-06-06T14:08:51Z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089CD713DB8543FD9A606D990E732167_12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