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  <p:pic>
        <p:nvPicPr>
          <p:cNvPr id="384" name="Picture 383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7246" y="2192806"/>
            <a:ext cx="41243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