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1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A009-53DD-BCF4-4623-AC2417CA3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088E2E-421E-A61A-D283-CCE1997D3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730481-9619-81D5-48B6-6B094B3C2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1F0991-148D-E4B7-651A-A3C0B488F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95683-B91F-C76A-2339-8DCE55F2D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66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A3099-1697-B63E-11D9-43F75F050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AF7A6A-5DA1-D732-0A83-C3945D9A6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F8A761-21A2-B618-557A-929B199B9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E9BA3-787D-2EC8-AC86-D6266FB0B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A94D89-EBFF-EE05-CC7C-5AC4F509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40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8243640-6A44-3109-3601-A83911B6E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A5F789-6AE3-A7DD-0B30-EB50F0496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965CDF-AAE2-35F7-79F9-F961B735C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BAF092-010F-7C7D-74EF-D170F84A8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7A75D5-45F0-DC34-DBC2-F5D00ED0D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972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2FC54-7DEB-96C0-3792-505B2C5DA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6534A9-F6D9-9CA9-08E3-0ECC75B75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DE87D8-605A-51B5-6F5C-0E9ED2230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AE0281-3AD7-1A8A-2825-30C4FA7F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B4C76A-6AB2-0841-6EA4-AF4599065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877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11962-A299-993A-15FC-B96C0380C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CCFF93-4E38-ECDA-68CE-FD11653DA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37CB9F-D75B-676B-7501-697911C73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1C1DC-EB57-E9E7-7C1B-0EA27FA51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AFE03E-9EDC-8BCF-DE18-A81861168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131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DD2D7-11BC-F1A1-3A73-4CFEC0FFB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816EB1-F93A-3562-C09E-4D7F20D36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44E173-37B1-0CCE-9F7B-98CE5BD05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72ADD-0AD3-E6BD-D9DE-484820182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CC1ACA-CBE2-6AD7-5185-C2A11C205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8E074B-5189-A5E4-2E52-662A874F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480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F5656-5DAC-61E0-9D45-D067D6EEF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7E945F-8712-EAA9-7E94-67F644282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FF8F70-17FC-7373-0047-714B81CA7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154096-212A-B6E8-786D-8D8AB99500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4E5E6F-AA48-E67B-79F3-4EE1A2BC44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057945B-851B-0F31-D13D-6ED7CEB02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53F207-0C02-20A4-33D6-E7C75E2DD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96AB82-4308-78E3-0D18-51A7C4627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331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BFAED-32D1-C313-ADC8-61BC13329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07A5EF-62AA-E54C-375D-FEDFE0775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9AF3EA-503F-6E82-ED4A-8433B584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9ED79C-03EC-E74D-B260-6CF05491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718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30A80-A52A-D4F5-E25B-BA8C50E1E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238C2D-5709-B389-3D5D-B87ED807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EC3A1E-019A-F813-013D-51523BA4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072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06F9C-FC4B-0C74-8B70-41B50DB5F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11EDE5-E12D-789A-CAE6-727B68CE2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59DA91-F132-C89C-CB18-2A4769C5C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D16C72-1978-ABB8-F2EB-7B3A4A702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310154-98EA-5D9A-B5DA-3E534C5B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6F5CB-1D00-0480-75A9-8107EA36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072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0A90C-FF1D-051B-3F23-DC53ECC28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740A8C-061C-2BDD-1AFA-26E41656CE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CEB59B-3672-56C7-ECD0-232773C9A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F0D6A6-2284-EE0E-F3F0-04A77E401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548208-E1DB-A84B-81C1-27522F0FC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B2E630-2B3A-0281-9D60-4EA2E579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02514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423DA-9893-AD93-311F-05B32E84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02B821-9232-B5B8-8A23-351C624B2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6584EA-D3B3-DF8F-CF0F-53DA177732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CD91DD-FB46-B90E-2D0B-E45C6AED7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81AABD-428F-3918-0400-8AC65FCF8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30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Изображение выглядит как мебель, в помещении, дизайн интерьера, дом&#10;&#10;Автоматически созданное описание">
            <a:extLst>
              <a:ext uri="{FF2B5EF4-FFF2-40B4-BE49-F238E27FC236}">
                <a16:creationId xmlns:a16="http://schemas.microsoft.com/office/drawing/2014/main" id="{F7D07977-2218-A79C-4E81-2C11C69F3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"/>
          <a:stretch/>
        </p:blipFill>
        <p:spPr>
          <a:xfrm>
            <a:off x="-1" y="-1"/>
            <a:ext cx="12192001" cy="685714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E345B44-8BF9-C0BA-7402-C163C9B73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948" y="2851075"/>
            <a:ext cx="4168536" cy="416853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4F0B1DA5-DE6A-94DC-E5CB-6952371516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398" y="-2318608"/>
            <a:ext cx="2362229" cy="2362229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F50E2C2-64CC-C0F9-1297-00879352DA32}"/>
              </a:ext>
            </a:extLst>
          </p:cNvPr>
          <p:cNvGrpSpPr/>
          <p:nvPr/>
        </p:nvGrpSpPr>
        <p:grpSpPr>
          <a:xfrm>
            <a:off x="1053045" y="-2212795"/>
            <a:ext cx="2181953" cy="2181953"/>
            <a:chOff x="1410202" y="-19772"/>
            <a:chExt cx="2181953" cy="2181953"/>
          </a:xfrm>
        </p:grpSpPr>
        <p:pic>
          <p:nvPicPr>
            <p:cNvPr id="30" name="Рисунок 29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359ECBF7-4051-6730-ACE9-DE9A1C224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0202" y="-19772"/>
              <a:ext cx="2181953" cy="2181953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искусство, Красочность, круг, радуга&#10;&#10;Автоматически созданное описание">
              <a:extLst>
                <a:ext uri="{FF2B5EF4-FFF2-40B4-BE49-F238E27FC236}">
                  <a16:creationId xmlns:a16="http://schemas.microsoft.com/office/drawing/2014/main" id="{3FBEABC0-188F-2565-D82C-F2969C450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2517" y="496364"/>
              <a:ext cx="1381167" cy="1381167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3187DC8C-4997-6519-5230-39DA132A8DA9}"/>
              </a:ext>
            </a:extLst>
          </p:cNvPr>
          <p:cNvGrpSpPr/>
          <p:nvPr/>
        </p:nvGrpSpPr>
        <p:grpSpPr>
          <a:xfrm>
            <a:off x="2933557" y="-2203003"/>
            <a:ext cx="2181953" cy="2181953"/>
            <a:chOff x="2929079" y="22138"/>
            <a:chExt cx="2181953" cy="2181953"/>
          </a:xfrm>
        </p:grpSpPr>
        <p:pic>
          <p:nvPicPr>
            <p:cNvPr id="31" name="Рисунок 30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678530FF-FF66-023D-40AF-7F4A5D703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9079" y="22138"/>
              <a:ext cx="2181953" cy="2181953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Графика, графическая вставка, мультфильм, графический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50C25B6D-4928-CF9A-F8E0-20957770F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570" y="587258"/>
              <a:ext cx="1386991" cy="1386991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385D1299-DFDF-EC4C-B22E-ECC76A2A5491}"/>
              </a:ext>
            </a:extLst>
          </p:cNvPr>
          <p:cNvGrpSpPr/>
          <p:nvPr/>
        </p:nvGrpSpPr>
        <p:grpSpPr>
          <a:xfrm>
            <a:off x="5971311" y="-2165496"/>
            <a:ext cx="2181953" cy="2181953"/>
            <a:chOff x="5966833" y="105958"/>
            <a:chExt cx="2181953" cy="2181953"/>
          </a:xfrm>
        </p:grpSpPr>
        <p:pic>
          <p:nvPicPr>
            <p:cNvPr id="33" name="Рисунок 32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ED2CDD-829A-4AE1-D172-F0C4ABA73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6833" y="105958"/>
              <a:ext cx="2181953" cy="2181953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FEE532-F18E-D09A-7698-354A40486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0037" y="526305"/>
              <a:ext cx="1351226" cy="1351226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7964FE05-2E2B-1FEC-FF3D-6E13A5586FE1}"/>
              </a:ext>
            </a:extLst>
          </p:cNvPr>
          <p:cNvGrpSpPr/>
          <p:nvPr/>
        </p:nvGrpSpPr>
        <p:grpSpPr>
          <a:xfrm>
            <a:off x="7593905" y="-2246303"/>
            <a:ext cx="2181953" cy="2181953"/>
            <a:chOff x="7485710" y="147868"/>
            <a:chExt cx="2181953" cy="2181953"/>
          </a:xfrm>
        </p:grpSpPr>
        <p:pic>
          <p:nvPicPr>
            <p:cNvPr id="34" name="Рисунок 33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69D4F1AF-C854-7E1F-6E4A-F4A6C8066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710" y="147868"/>
              <a:ext cx="2181953" cy="2181953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ручка, пишущий прибор, искусство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AE6B58CE-2AF7-CCF0-39D6-ABAF3EBB0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1834" y="689125"/>
              <a:ext cx="969705" cy="1239609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3E8E213-CAEB-ADE5-8B8F-BEF821FFE2CA}"/>
              </a:ext>
            </a:extLst>
          </p:cNvPr>
          <p:cNvGrpSpPr/>
          <p:nvPr/>
        </p:nvGrpSpPr>
        <p:grpSpPr>
          <a:xfrm>
            <a:off x="9239248" y="-2228469"/>
            <a:ext cx="2181953" cy="2181953"/>
            <a:chOff x="9004587" y="189778"/>
            <a:chExt cx="2181953" cy="2181953"/>
          </a:xfrm>
        </p:grpSpPr>
        <p:pic>
          <p:nvPicPr>
            <p:cNvPr id="35" name="Рисунок 34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9C0C8144-B51F-AC21-F96E-7398D2E2A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4587" y="189778"/>
              <a:ext cx="2181953" cy="2181953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еда, конфета, леденец на палочке, кондитерские изделия&#10;&#10;Автоматически созданное описание">
              <a:extLst>
                <a:ext uri="{FF2B5EF4-FFF2-40B4-BE49-F238E27FC236}">
                  <a16:creationId xmlns:a16="http://schemas.microsoft.com/office/drawing/2014/main" id="{FE229D19-B41D-1D21-4439-3D012C4D2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2166" y="680614"/>
              <a:ext cx="1523477" cy="1523477"/>
            </a:xfrm>
            <a:prstGeom prst="rect">
              <a:avLst/>
            </a:prstGeom>
          </p:spPr>
        </p:pic>
      </p:grpSp>
      <p:sp>
        <p:nvSpPr>
          <p:cNvPr id="46" name="Облачко с текстом: прямоугольное со скругленными углами 45">
            <a:extLst>
              <a:ext uri="{FF2B5EF4-FFF2-40B4-BE49-F238E27FC236}">
                <a16:creationId xmlns:a16="http://schemas.microsoft.com/office/drawing/2014/main" id="{6CFC5DAA-5CD4-9C3B-C83A-53DEA0804FB9}"/>
              </a:ext>
            </a:extLst>
          </p:cNvPr>
          <p:cNvSpPr/>
          <p:nvPr/>
        </p:nvSpPr>
        <p:spPr>
          <a:xfrm>
            <a:off x="5422900" y="831614"/>
            <a:ext cx="2730364" cy="1162286"/>
          </a:xfrm>
          <a:prstGeom prst="wedgeRoundRectCallout">
            <a:avLst>
              <a:gd name="adj1" fmla="val -60370"/>
              <a:gd name="adj2" fmla="val 4720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Выпей меня и твой звук станет еще лучше!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 descr="Изображение выглядит как бутылка, Раствор, Пластиковая бутылка, Растворитель&#10;&#10;Автоматически созданное описание">
            <a:extLst>
              <a:ext uri="{FF2B5EF4-FFF2-40B4-BE49-F238E27FC236}">
                <a16:creationId xmlns:a16="http://schemas.microsoft.com/office/drawing/2014/main" id="{F1503507-F482-9867-7708-87887896FC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66" y="3918934"/>
            <a:ext cx="2323116" cy="2323116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2F8429D-7542-0489-DB06-9DBC521430C4}"/>
              </a:ext>
            </a:extLst>
          </p:cNvPr>
          <p:cNvGrpSpPr/>
          <p:nvPr/>
        </p:nvGrpSpPr>
        <p:grpSpPr>
          <a:xfrm>
            <a:off x="-661251" y="-2166280"/>
            <a:ext cx="2181953" cy="2181953"/>
            <a:chOff x="-2428556" y="540895"/>
            <a:chExt cx="2181953" cy="2181953"/>
          </a:xfrm>
        </p:grpSpPr>
        <p:pic>
          <p:nvPicPr>
            <p:cNvPr id="12" name="Рисунок 11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2E520683-7EB2-4360-806C-AB778F403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28556" y="540895"/>
              <a:ext cx="2181953" cy="2181953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74FCDC49-671E-F41C-926C-AD44B3D7A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10187" y="1091835"/>
              <a:ext cx="1345214" cy="1358043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FB51F70D-B705-3D8F-089F-0167AB9CDEFF}"/>
              </a:ext>
            </a:extLst>
          </p:cNvPr>
          <p:cNvGrpSpPr/>
          <p:nvPr/>
        </p:nvGrpSpPr>
        <p:grpSpPr>
          <a:xfrm>
            <a:off x="4461863" y="-2166281"/>
            <a:ext cx="2181953" cy="2181953"/>
            <a:chOff x="3596328" y="1046809"/>
            <a:chExt cx="2181953" cy="2181953"/>
          </a:xfrm>
        </p:grpSpPr>
        <p:pic>
          <p:nvPicPr>
            <p:cNvPr id="20" name="Рисунок 19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5B54349A-E662-5D89-2D7D-9BB2051AE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328" y="1046809"/>
              <a:ext cx="2181953" cy="2181953"/>
            </a:xfrm>
            <a:prstGeom prst="rect">
              <a:avLst/>
            </a:prstGeom>
          </p:spPr>
        </p:pic>
        <p:pic>
          <p:nvPicPr>
            <p:cNvPr id="4" name="Рисунок 3" descr="Изображение выглядит как цветок, рисунок, зарисовка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B1ABE95-AD11-D107-DC6B-4E73E8E02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194" y="1457785"/>
              <a:ext cx="1502620" cy="1502620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8B12F0A-F902-8E55-6483-99BA4FA2A7A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896" b="93750" l="6901" r="89974">
                        <a14:foregroundMark x1="24740" y1="37891" x2="16406" y2="49609"/>
                        <a14:foregroundMark x1="20573" y1="39193" x2="7161" y2="53776"/>
                        <a14:foregroundMark x1="14063" y1="47396" x2="34115" y2="68229"/>
                        <a14:foregroundMark x1="18490" y1="58464" x2="37500" y2="80469"/>
                        <a14:foregroundMark x1="37109" y1="67578" x2="31510" y2="93490"/>
                        <a14:foregroundMark x1="44010" y1="71615" x2="20573" y2="93750"/>
                        <a14:foregroundMark x1="44922" y1="77083" x2="22396" y2="92057"/>
                        <a14:foregroundMark x1="58984" y1="76563" x2="41016" y2="89453"/>
                        <a14:foregroundMark x1="66016" y1="79167" x2="56510" y2="93359"/>
                        <a14:foregroundMark x1="69792" y1="84375" x2="54818" y2="92188"/>
                        <a14:foregroundMark x1="74089" y1="88802" x2="64193" y2="76302"/>
                        <a14:foregroundMark x1="64193" y1="76302" x2="79036" y2="60938"/>
                        <a14:foregroundMark x1="79036" y1="60938" x2="80339" y2="46354"/>
                        <a14:foregroundMark x1="80339" y1="46354" x2="74870" y2="26432"/>
                        <a14:foregroundMark x1="64848" y1="13223" x2="63411" y2="11328"/>
                        <a14:foregroundMark x1="68416" y1="17926" x2="67640" y2="16903"/>
                        <a14:foregroundMark x1="74870" y1="26432" x2="69101" y2="18828"/>
                        <a14:foregroundMark x1="63411" y1="11328" x2="53238" y2="10607"/>
                        <a14:foregroundMark x1="55084" y1="11554" x2="59115" y2="12240"/>
                        <a14:foregroundMark x1="59115" y1="12240" x2="55469" y2="25000"/>
                        <a14:foregroundMark x1="55469" y1="25000" x2="54376" y2="26522"/>
                        <a14:foregroundMark x1="45964" y1="40826" x2="30339" y2="80859"/>
                        <a14:foregroundMark x1="30339" y1="80859" x2="45703" y2="87240"/>
                        <a14:foregroundMark x1="45703" y1="87240" x2="61849" y2="87760"/>
                        <a14:foregroundMark x1="61849" y1="87760" x2="20443" y2="61719"/>
                        <a14:foregroundMark x1="20443" y1="61719" x2="24870" y2="47656"/>
                        <a14:foregroundMark x1="24870" y1="47656" x2="40495" y2="42057"/>
                        <a14:foregroundMark x1="40495" y1="42057" x2="55208" y2="52734"/>
                        <a14:backgroundMark x1="27734" y1="32161" x2="45313" y2="37630"/>
                        <a14:backgroundMark x1="33464" y1="35677" x2="50521" y2="39844"/>
                        <a14:backgroundMark x1="38151" y1="33073" x2="52214" y2="34245"/>
                        <a14:backgroundMark x1="40885" y1="33333" x2="62500" y2="34245"/>
                        <a14:backgroundMark x1="44401" y1="28255" x2="70833" y2="28646"/>
                        <a14:backgroundMark x1="63411" y1="25781" x2="71875" y2="14063"/>
                        <a14:backgroundMark x1="68099" y1="12500" x2="60938" y2="22396"/>
                        <a14:backgroundMark x1="51432" y1="11979" x2="42057" y2="28385"/>
                        <a14:backgroundMark x1="48958" y1="9766" x2="49089" y2="15495"/>
                        <a14:backgroundMark x1="49609" y1="5859" x2="48438" y2="17448"/>
                        <a14:backgroundMark x1="51302" y1="9505" x2="47526" y2="18229"/>
                        <a14:backgroundMark x1="54297" y1="11198" x2="47656" y2="24870"/>
                        <a14:backgroundMark x1="48568" y1="37109" x2="63411" y2="36328"/>
                        <a14:backgroundMark x1="52474" y1="35677" x2="53516" y2="29427"/>
                        <a14:backgroundMark x1="52865" y1="29948" x2="45964" y2="38802"/>
                        <a14:backgroundMark x1="62370" y1="32031" x2="70443" y2="29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948" y="2851075"/>
            <a:ext cx="4168536" cy="4168536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1208" y="3429000"/>
            <a:ext cx="31242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2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0.55716 0.39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52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716 0.39861 L 0.55039 0.919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41914 0.393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51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14 0.39399 L 0.41485 0.913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26484 0.392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84 0.3926 L 0.25742 0.908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14375 0.387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75 0.38727 L 0.13841 0.899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01576 0.3872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5 0.38727 L 0.00937 0.9030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-0.11745 0.3990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45 0.39908 L -0.12383 0.9185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-0.25234 0.396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34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235 0.3963 L -0.25664 0.9101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-0.39323 0.3965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79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323 0.39652 L -0.39752 0.908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-0.21875 -0.4824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C87CAF-7B99-4BFE-BC9B-CAF2D91373DA}"/>
</file>

<file path=customXml/itemProps2.xml><?xml version="1.0" encoding="utf-8"?>
<ds:datastoreItem xmlns:ds="http://schemas.openxmlformats.org/officeDocument/2006/customXml" ds:itemID="{E4B1E13E-77EF-41CF-AFDE-FE3E70793479}"/>
</file>

<file path=customXml/itemProps3.xml><?xml version="1.0" encoding="utf-8"?>
<ds:datastoreItem xmlns:ds="http://schemas.openxmlformats.org/officeDocument/2006/customXml" ds:itemID="{4DBB81D6-524D-43A2-ACFA-E1FE26DB8262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2025-02-04T11:32:42Z</dcterms:created>
  <dcterms:modified xsi:type="dcterms:W3CDTF">2025-02-11T10:19:56Z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