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7246" y="2192806"/>
            <a:ext cx="35909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