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3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2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0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4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4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4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0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1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9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6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270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5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microsoft.com/office/2007/relationships/hdphoto" Target="../media/hdphoto2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E909D00-F4BD-D6AA-A18C-39B11BE9C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5">
            <a:extLst>
              <a:ext uri="{FF2B5EF4-FFF2-40B4-BE49-F238E27FC236}">
                <a16:creationId xmlns:a16="http://schemas.microsoft.com/office/drawing/2014/main" id="{1FFF725C-B486-E2F0-E5DF-BE7676F845F4}"/>
              </a:ext>
            </a:extLst>
          </p:cNvPr>
          <p:cNvSpPr/>
          <p:nvPr/>
        </p:nvSpPr>
        <p:spPr>
          <a:xfrm>
            <a:off x="233416" y="359895"/>
            <a:ext cx="3613655" cy="178657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E4D7E6C-9230-3B88-35B5-BC944611F648}"/>
              </a:ext>
            </a:extLst>
          </p:cNvPr>
          <p:cNvGrpSpPr/>
          <p:nvPr/>
        </p:nvGrpSpPr>
        <p:grpSpPr>
          <a:xfrm>
            <a:off x="366518" y="695638"/>
            <a:ext cx="1215110" cy="1121893"/>
            <a:chOff x="466643" y="1085490"/>
            <a:chExt cx="1192036" cy="1169112"/>
          </a:xfrm>
        </p:grpSpPr>
        <p:pic>
          <p:nvPicPr>
            <p:cNvPr id="7" name="Рисунок 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9A13E583-8E9C-6AE6-B3B0-9416F2C6A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388851-46E8-C95E-CDD5-823CC59A5183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C5C7702-305E-0A44-2574-7EFF0D44BC5B}"/>
              </a:ext>
            </a:extLst>
          </p:cNvPr>
          <p:cNvGrpSpPr/>
          <p:nvPr/>
        </p:nvGrpSpPr>
        <p:grpSpPr>
          <a:xfrm>
            <a:off x="2465282" y="724968"/>
            <a:ext cx="1215110" cy="1063232"/>
            <a:chOff x="2827071" y="1116055"/>
            <a:chExt cx="1192036" cy="1107982"/>
          </a:xfrm>
        </p:grpSpPr>
        <p:pic>
          <p:nvPicPr>
            <p:cNvPr id="9" name="Рисунок 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A76EA21-C63B-869F-131A-80AE9DAB07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432EAD-9333-033F-2CEF-3F3351EE08E4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14" name="Freeform 5">
            <a:extLst>
              <a:ext uri="{FF2B5EF4-FFF2-40B4-BE49-F238E27FC236}">
                <a16:creationId xmlns:a16="http://schemas.microsoft.com/office/drawing/2014/main" id="{0A1E5A9A-2E14-724D-4C10-A40DA541FD86}"/>
              </a:ext>
            </a:extLst>
          </p:cNvPr>
          <p:cNvSpPr/>
          <p:nvPr/>
        </p:nvSpPr>
        <p:spPr>
          <a:xfrm>
            <a:off x="4240403" y="359894"/>
            <a:ext cx="3613655" cy="178657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94D7B5E-9D1D-A25D-0D87-E3C90DA3A47F}"/>
              </a:ext>
            </a:extLst>
          </p:cNvPr>
          <p:cNvGrpSpPr/>
          <p:nvPr/>
        </p:nvGrpSpPr>
        <p:grpSpPr>
          <a:xfrm>
            <a:off x="4396786" y="695638"/>
            <a:ext cx="1215110" cy="1121893"/>
            <a:chOff x="466643" y="1085490"/>
            <a:chExt cx="1192036" cy="1169112"/>
          </a:xfrm>
        </p:grpSpPr>
        <p:pic>
          <p:nvPicPr>
            <p:cNvPr id="16" name="Рисунок 1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AF1084F5-99C7-3BDE-6BF5-DCE817EF2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503B22-5FD0-3524-6110-76DC249FFEFD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4BA0E60-396B-606E-DFC6-807AAD652457}"/>
              </a:ext>
            </a:extLst>
          </p:cNvPr>
          <p:cNvGrpSpPr/>
          <p:nvPr/>
        </p:nvGrpSpPr>
        <p:grpSpPr>
          <a:xfrm>
            <a:off x="6550783" y="726835"/>
            <a:ext cx="1215110" cy="1063232"/>
            <a:chOff x="2827071" y="1116055"/>
            <a:chExt cx="1192036" cy="1107982"/>
          </a:xfrm>
        </p:grpSpPr>
        <p:pic>
          <p:nvPicPr>
            <p:cNvPr id="19" name="Рисунок 1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364792B-3A47-A17F-3758-CB93F4AAE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A4C565-5E81-89C0-9176-62918434F4D7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21" name="Freeform 5">
            <a:extLst>
              <a:ext uri="{FF2B5EF4-FFF2-40B4-BE49-F238E27FC236}">
                <a16:creationId xmlns:a16="http://schemas.microsoft.com/office/drawing/2014/main" id="{4A2391E7-636C-1720-6F31-B162D2AA2F85}"/>
              </a:ext>
            </a:extLst>
          </p:cNvPr>
          <p:cNvSpPr/>
          <p:nvPr/>
        </p:nvSpPr>
        <p:spPr>
          <a:xfrm>
            <a:off x="8217319" y="359894"/>
            <a:ext cx="3613655" cy="178657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BAB001A-B5AB-4B44-9675-3C524EBD8A98}"/>
              </a:ext>
            </a:extLst>
          </p:cNvPr>
          <p:cNvGrpSpPr/>
          <p:nvPr/>
        </p:nvGrpSpPr>
        <p:grpSpPr>
          <a:xfrm>
            <a:off x="8367584" y="724968"/>
            <a:ext cx="1215110" cy="1121893"/>
            <a:chOff x="466643" y="1085490"/>
            <a:chExt cx="1192036" cy="1169112"/>
          </a:xfrm>
        </p:grpSpPr>
        <p:pic>
          <p:nvPicPr>
            <p:cNvPr id="23" name="Рисунок 22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6FE443B-6FBF-9FAB-DE29-86C06A061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5A6FEE4-F435-4753-D3D9-ACD8AE4862C7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552972E-7A04-D322-D5D1-54FD7CEF5E51}"/>
              </a:ext>
            </a:extLst>
          </p:cNvPr>
          <p:cNvGrpSpPr/>
          <p:nvPr/>
        </p:nvGrpSpPr>
        <p:grpSpPr>
          <a:xfrm>
            <a:off x="10512834" y="754298"/>
            <a:ext cx="1215110" cy="1063232"/>
            <a:chOff x="2827071" y="1116055"/>
            <a:chExt cx="1192036" cy="1107982"/>
          </a:xfrm>
        </p:grpSpPr>
        <p:pic>
          <p:nvPicPr>
            <p:cNvPr id="26" name="Рисунок 2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34EB0250-0A44-0802-DEFC-9C1C979C74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D65E8FA-BC24-1F34-A1F5-DB5EAB44F4E5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28" name="Freeform 5">
            <a:extLst>
              <a:ext uri="{FF2B5EF4-FFF2-40B4-BE49-F238E27FC236}">
                <a16:creationId xmlns:a16="http://schemas.microsoft.com/office/drawing/2014/main" id="{BD92011E-7D87-4EE8-41CC-5542AEA57259}"/>
              </a:ext>
            </a:extLst>
          </p:cNvPr>
          <p:cNvSpPr/>
          <p:nvPr/>
        </p:nvSpPr>
        <p:spPr>
          <a:xfrm>
            <a:off x="213356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BCF8311-9D35-5582-6170-EE912E2980DD}"/>
              </a:ext>
            </a:extLst>
          </p:cNvPr>
          <p:cNvGrpSpPr/>
          <p:nvPr/>
        </p:nvGrpSpPr>
        <p:grpSpPr>
          <a:xfrm>
            <a:off x="366518" y="2863733"/>
            <a:ext cx="1215110" cy="1121893"/>
            <a:chOff x="466643" y="1085490"/>
            <a:chExt cx="1192036" cy="1169112"/>
          </a:xfrm>
        </p:grpSpPr>
        <p:pic>
          <p:nvPicPr>
            <p:cNvPr id="30" name="Рисунок 29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A128BE74-3906-2148-20EF-3F64706A2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B2CD70-B84E-80B0-AD96-E169087C98FF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38D225B2-9B09-340C-15E0-108AA5AAC609}"/>
              </a:ext>
            </a:extLst>
          </p:cNvPr>
          <p:cNvGrpSpPr/>
          <p:nvPr/>
        </p:nvGrpSpPr>
        <p:grpSpPr>
          <a:xfrm>
            <a:off x="2465282" y="2893063"/>
            <a:ext cx="1215110" cy="1063232"/>
            <a:chOff x="2827071" y="1116055"/>
            <a:chExt cx="1192036" cy="1107982"/>
          </a:xfrm>
        </p:grpSpPr>
        <p:pic>
          <p:nvPicPr>
            <p:cNvPr id="33" name="Рисунок 32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FBAB9452-5EA8-4A41-C002-A71482BE85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5FC781-2546-C354-804A-FD6CF0FE4312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35" name="Freeform 5">
            <a:extLst>
              <a:ext uri="{FF2B5EF4-FFF2-40B4-BE49-F238E27FC236}">
                <a16:creationId xmlns:a16="http://schemas.microsoft.com/office/drawing/2014/main" id="{8391F6A1-C4C8-F9D4-4B04-83651D69EAE5}"/>
              </a:ext>
            </a:extLst>
          </p:cNvPr>
          <p:cNvSpPr/>
          <p:nvPr/>
        </p:nvSpPr>
        <p:spPr>
          <a:xfrm>
            <a:off x="4240403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8BE3E57F-9BEC-92E8-C8AE-9E85E5642E96}"/>
              </a:ext>
            </a:extLst>
          </p:cNvPr>
          <p:cNvGrpSpPr/>
          <p:nvPr/>
        </p:nvGrpSpPr>
        <p:grpSpPr>
          <a:xfrm>
            <a:off x="4396786" y="2863733"/>
            <a:ext cx="1215110" cy="1121893"/>
            <a:chOff x="466643" y="1085490"/>
            <a:chExt cx="1192036" cy="1169112"/>
          </a:xfrm>
        </p:grpSpPr>
        <p:pic>
          <p:nvPicPr>
            <p:cNvPr id="37" name="Рисунок 3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8E68EC59-B16F-503A-31C1-8CB099DFE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521E433-3D79-D092-FC56-24A632F5B6C5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2876AA0-27A5-690D-6A0F-A37265EF63EF}"/>
              </a:ext>
            </a:extLst>
          </p:cNvPr>
          <p:cNvGrpSpPr/>
          <p:nvPr/>
        </p:nvGrpSpPr>
        <p:grpSpPr>
          <a:xfrm>
            <a:off x="6550783" y="2894930"/>
            <a:ext cx="1215110" cy="1063232"/>
            <a:chOff x="2827071" y="1116055"/>
            <a:chExt cx="1192036" cy="1107982"/>
          </a:xfrm>
        </p:grpSpPr>
        <p:pic>
          <p:nvPicPr>
            <p:cNvPr id="40" name="Рисунок 39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AAD9CAD-DE9A-17E5-98D9-10A312FBB8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8361E22-3063-8209-4444-92A979101910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42" name="Freeform 5">
            <a:extLst>
              <a:ext uri="{FF2B5EF4-FFF2-40B4-BE49-F238E27FC236}">
                <a16:creationId xmlns:a16="http://schemas.microsoft.com/office/drawing/2014/main" id="{CB43A085-D49C-4B28-BEC4-5AF23D1F3939}"/>
              </a:ext>
            </a:extLst>
          </p:cNvPr>
          <p:cNvSpPr/>
          <p:nvPr/>
        </p:nvSpPr>
        <p:spPr>
          <a:xfrm>
            <a:off x="8217319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D64C2313-B517-DF2E-A6F1-993161D37924}"/>
              </a:ext>
            </a:extLst>
          </p:cNvPr>
          <p:cNvGrpSpPr/>
          <p:nvPr/>
        </p:nvGrpSpPr>
        <p:grpSpPr>
          <a:xfrm>
            <a:off x="8367584" y="2893063"/>
            <a:ext cx="1215110" cy="1121893"/>
            <a:chOff x="466643" y="1085490"/>
            <a:chExt cx="1192036" cy="1169112"/>
          </a:xfrm>
        </p:grpSpPr>
        <p:pic>
          <p:nvPicPr>
            <p:cNvPr id="44" name="Рисунок 43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692E547F-5E16-821C-A28F-98A4C10081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A0F85B9-F5F2-844A-CB41-55734924E7D5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3E5B54A5-9162-DE46-EF3B-5BF63F890DD9}"/>
              </a:ext>
            </a:extLst>
          </p:cNvPr>
          <p:cNvGrpSpPr/>
          <p:nvPr/>
        </p:nvGrpSpPr>
        <p:grpSpPr>
          <a:xfrm>
            <a:off x="10512834" y="2922393"/>
            <a:ext cx="1215110" cy="1063232"/>
            <a:chOff x="2827071" y="1116055"/>
            <a:chExt cx="1192036" cy="1107982"/>
          </a:xfrm>
        </p:grpSpPr>
        <p:pic>
          <p:nvPicPr>
            <p:cNvPr id="47" name="Рисунок 4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BE7C7BB9-F3AC-C2AB-1FD1-333B52C2F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C4C2522-1FE2-3A02-C4E1-00C387274FEE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50" name="Freeform 5">
            <a:extLst>
              <a:ext uri="{FF2B5EF4-FFF2-40B4-BE49-F238E27FC236}">
                <a16:creationId xmlns:a16="http://schemas.microsoft.com/office/drawing/2014/main" id="{92A1E0CE-BE4A-63ED-B44B-BF0CD7EBA4C7}"/>
              </a:ext>
            </a:extLst>
          </p:cNvPr>
          <p:cNvSpPr/>
          <p:nvPr/>
        </p:nvSpPr>
        <p:spPr>
          <a:xfrm>
            <a:off x="220569" y="4679930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24D3EDC-DF5C-275A-6DE0-D410B5674503}"/>
              </a:ext>
            </a:extLst>
          </p:cNvPr>
          <p:cNvGrpSpPr/>
          <p:nvPr/>
        </p:nvGrpSpPr>
        <p:grpSpPr>
          <a:xfrm>
            <a:off x="369133" y="5117095"/>
            <a:ext cx="1215110" cy="1121893"/>
            <a:chOff x="466643" y="1085490"/>
            <a:chExt cx="1192036" cy="1169112"/>
          </a:xfrm>
        </p:grpSpPr>
        <p:pic>
          <p:nvPicPr>
            <p:cNvPr id="52" name="Рисунок 51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48EADBCD-E582-9073-64F1-BC689CFB78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F0666E9-6C7E-7A3C-419C-76A179E85B99}"/>
                </a:ext>
              </a:extLst>
            </p:cNvPr>
            <p:cNvSpPr txBox="1"/>
            <p:nvPr/>
          </p:nvSpPr>
          <p:spPr>
            <a:xfrm>
              <a:off x="504084" y="1283912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65D67912-5137-D209-F9C3-309ED4CB1A91}"/>
              </a:ext>
            </a:extLst>
          </p:cNvPr>
          <p:cNvGrpSpPr/>
          <p:nvPr/>
        </p:nvGrpSpPr>
        <p:grpSpPr>
          <a:xfrm>
            <a:off x="2525498" y="5161594"/>
            <a:ext cx="1215110" cy="1063232"/>
            <a:chOff x="2827071" y="1116055"/>
            <a:chExt cx="1192036" cy="1107982"/>
          </a:xfrm>
        </p:grpSpPr>
        <p:pic>
          <p:nvPicPr>
            <p:cNvPr id="55" name="Рисунок 54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50CD808E-D1C9-0E87-F128-61E502ED7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6650991-8B4C-D7F8-1F50-38A23566C663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64" name="Freeform 5">
            <a:extLst>
              <a:ext uri="{FF2B5EF4-FFF2-40B4-BE49-F238E27FC236}">
                <a16:creationId xmlns:a16="http://schemas.microsoft.com/office/drawing/2014/main" id="{CA434237-858A-57A8-1CE5-35FD4459882E}"/>
              </a:ext>
            </a:extLst>
          </p:cNvPr>
          <p:cNvSpPr/>
          <p:nvPr/>
        </p:nvSpPr>
        <p:spPr>
          <a:xfrm>
            <a:off x="8217319" y="467050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D8A48C45-1F5E-9E88-BC81-E2442DF8F339}"/>
              </a:ext>
            </a:extLst>
          </p:cNvPr>
          <p:cNvGrpSpPr/>
          <p:nvPr/>
        </p:nvGrpSpPr>
        <p:grpSpPr>
          <a:xfrm>
            <a:off x="8367584" y="5153143"/>
            <a:ext cx="1215110" cy="1121893"/>
            <a:chOff x="466643" y="1085490"/>
            <a:chExt cx="1192036" cy="1169112"/>
          </a:xfrm>
        </p:grpSpPr>
        <p:pic>
          <p:nvPicPr>
            <p:cNvPr id="66" name="Рисунок 6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BC480EF-9A93-2BA0-B4DB-8A5E859E5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2052A1C-6969-1198-23AD-B75EB257F643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72848EE-0ED2-98B5-475E-D9FE9382839C}"/>
              </a:ext>
            </a:extLst>
          </p:cNvPr>
          <p:cNvGrpSpPr/>
          <p:nvPr/>
        </p:nvGrpSpPr>
        <p:grpSpPr>
          <a:xfrm>
            <a:off x="10512834" y="5182473"/>
            <a:ext cx="1215110" cy="1063232"/>
            <a:chOff x="2827071" y="1116055"/>
            <a:chExt cx="1192036" cy="1107982"/>
          </a:xfrm>
        </p:grpSpPr>
        <p:pic>
          <p:nvPicPr>
            <p:cNvPr id="69" name="Рисунок 6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59C70909-4327-A75C-8EEA-6ECB83456C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7D0093F-DFE6-FE6D-466C-2EE3D60DFEEA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pic>
        <p:nvPicPr>
          <p:cNvPr id="1024" name="Рисунок 10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46" y="585274"/>
            <a:ext cx="1157416" cy="1157416"/>
          </a:xfrm>
          <a:prstGeom prst="rect">
            <a:avLst/>
          </a:prstGeom>
        </p:spPr>
      </p:pic>
      <p:pic>
        <p:nvPicPr>
          <p:cNvPr id="1025" name="Рисунок 10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805" y="2808419"/>
            <a:ext cx="1203124" cy="1206537"/>
          </a:xfrm>
          <a:prstGeom prst="rect">
            <a:avLst/>
          </a:prstGeom>
        </p:spPr>
      </p:pic>
      <p:pic>
        <p:nvPicPr>
          <p:cNvPr id="1027" name="Рисунок 10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15" y="5139865"/>
            <a:ext cx="1235286" cy="1235286"/>
          </a:xfrm>
          <a:prstGeom prst="rect">
            <a:avLst/>
          </a:prstGeom>
        </p:spPr>
      </p:pic>
      <p:pic>
        <p:nvPicPr>
          <p:cNvPr id="1028" name="Рисунок 10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845" y="524065"/>
            <a:ext cx="1345132" cy="1345132"/>
          </a:xfrm>
          <a:prstGeom prst="rect">
            <a:avLst/>
          </a:prstGeom>
        </p:spPr>
      </p:pic>
      <p:pic>
        <p:nvPicPr>
          <p:cNvPr id="1029" name="Рисунок 10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57" y="2716171"/>
            <a:ext cx="1212216" cy="1212216"/>
          </a:xfrm>
          <a:prstGeom prst="rect">
            <a:avLst/>
          </a:prstGeom>
        </p:spPr>
      </p:pic>
      <p:pic>
        <p:nvPicPr>
          <p:cNvPr id="1031" name="Рисунок 10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913" y="445159"/>
            <a:ext cx="1401702" cy="1401702"/>
          </a:xfrm>
          <a:prstGeom prst="rect">
            <a:avLst/>
          </a:prstGeom>
        </p:spPr>
      </p:pic>
      <p:pic>
        <p:nvPicPr>
          <p:cNvPr id="1033" name="Рисунок 10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720" y="5135633"/>
            <a:ext cx="878058" cy="1097842"/>
          </a:xfrm>
          <a:prstGeom prst="rect">
            <a:avLst/>
          </a:prstGeom>
        </p:spPr>
      </p:pic>
      <p:pic>
        <p:nvPicPr>
          <p:cNvPr id="1034" name="Рисунок 10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271" y="2949041"/>
            <a:ext cx="1010956" cy="10109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09" y="391999"/>
            <a:ext cx="1708326" cy="17223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787" y="483724"/>
            <a:ext cx="1515725" cy="15942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391" y="467828"/>
            <a:ext cx="1528715" cy="15184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78" y="2778319"/>
            <a:ext cx="1476807" cy="152851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306" y="2633164"/>
            <a:ext cx="1511113" cy="155049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39377" y="2651848"/>
            <a:ext cx="1646013" cy="167552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60" y="4871901"/>
            <a:ext cx="1525522" cy="155049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377" y="4961379"/>
            <a:ext cx="1508732" cy="1599385"/>
          </a:xfrm>
          <a:prstGeom prst="rect">
            <a:avLst/>
          </a:prstGeom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917915" y="4491629"/>
            <a:ext cx="17145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54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9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>
                      <p:stCondLst>
                        <p:cond delay="0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6" fill="hold">
                      <p:stCondLst>
                        <p:cond delay="0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8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6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0" fill="hold">
                      <p:stCondLst>
                        <p:cond delay="0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3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4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21" grpId="0" animBg="1"/>
      <p:bldP spid="21" grpId="1" animBg="1"/>
      <p:bldP spid="28" grpId="0" animBg="1"/>
      <p:bldP spid="28" grpId="1" animBg="1"/>
      <p:bldP spid="35" grpId="0" animBg="1"/>
      <p:bldP spid="35" grpId="1" animBg="1"/>
      <p:bldP spid="42" grpId="0" animBg="1"/>
      <p:bldP spid="42" grpId="1" animBg="1"/>
      <p:bldP spid="50" grpId="0" animBg="1"/>
      <p:bldP spid="50" grpId="1" animBg="1"/>
      <p:bldP spid="64" grpId="0" animBg="1"/>
      <p:bldP spid="6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2446D2B-3479-41A8-A808-D263AA94C2FA}"/>
</file>

<file path=customXml/itemProps2.xml><?xml version="1.0" encoding="utf-8"?>
<ds:datastoreItem xmlns:ds="http://schemas.openxmlformats.org/officeDocument/2006/customXml" ds:itemID="{7D95A008-F9F2-4764-BF7A-BC273B82E3A7}"/>
</file>

<file path=customXml/itemProps3.xml><?xml version="1.0" encoding="utf-8"?>
<ds:datastoreItem xmlns:ds="http://schemas.openxmlformats.org/officeDocument/2006/customXml" ds:itemID="{A7A4DA71-8E34-4B11-9109-DCD6B113AD0C}"/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9</cp:revision>
  <dcterms:created xsi:type="dcterms:W3CDTF">2024-12-22T19:53:03Z</dcterms:created>
  <dcterms:modified xsi:type="dcterms:W3CDTF">2024-12-27T18:24:52Z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