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67923DF-1534-48FA-843E-D11E97423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58" y="815657"/>
            <a:ext cx="1499992" cy="149999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13" y="536413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5612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33" y="490899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98" y="385035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15" y="723176"/>
            <a:ext cx="1900805" cy="190080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DB1CB3-6BAB-4E3B-B404-50E4044CC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45" y="446538"/>
            <a:ext cx="2750163" cy="275016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06" y="385035"/>
            <a:ext cx="1900805" cy="23700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41" y="44019"/>
            <a:ext cx="3256626" cy="313601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90E98EB-19EE-4747-91F5-C3CD6F90C0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795" y="-7857"/>
            <a:ext cx="786205" cy="731033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39717" y="3315624"/>
            <a:ext cx="31718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2024-08-16T22:30:58Z</dcterms:created>
  <dcterms:modified xsi:type="dcterms:W3CDTF">2024-08-24T18:53:16Z</dcterms:modified>
</cp:coreProperties>
</file>