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6" autoAdjust="0"/>
  </p:normalViewPr>
  <p:slideViewPr>
    <p:cSldViewPr snapToGrid="0">
      <p:cViewPr varScale="1">
        <p:scale>
          <a:sx n="49" d="100"/>
          <a:sy n="49" d="100"/>
        </p:scale>
        <p:origin x="1659" y="19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1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осмическое пространство, пространство, Астрономический объект, Вселенная&#10;&#10;Автоматически созданное описание">
            <a:extLst>
              <a:ext uri="{FF2B5EF4-FFF2-40B4-BE49-F238E27FC236}">
                <a16:creationId xmlns:a16="http://schemas.microsoft.com/office/drawing/2014/main" id="{41246FE2-5F50-CFB2-4DF9-D6927DCA9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76122" y="6012616"/>
            <a:ext cx="956176" cy="943119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карта, Земля, планета, Мир&#10;&#10;Автоматически созданное описание">
            <a:extLst>
              <a:ext uri="{FF2B5EF4-FFF2-40B4-BE49-F238E27FC236}">
                <a16:creationId xmlns:a16="http://schemas.microsoft.com/office/drawing/2014/main" id="{85F7D27C-D913-B495-8DED-5E9D1495BF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63" y="776164"/>
            <a:ext cx="5140881" cy="5140881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C9CC838-8E7F-FDA5-9213-1F9DAB19D22E}"/>
              </a:ext>
            </a:extLst>
          </p:cNvPr>
          <p:cNvGrpSpPr/>
          <p:nvPr/>
        </p:nvGrpSpPr>
        <p:grpSpPr>
          <a:xfrm>
            <a:off x="-5836059" y="-2521625"/>
            <a:ext cx="6266365" cy="6266365"/>
            <a:chOff x="-5836059" y="-2521625"/>
            <a:chExt cx="6266365" cy="6266365"/>
          </a:xfrm>
        </p:grpSpPr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A2BFC25C-D435-63CB-DE71-884D9C79ED94}"/>
                </a:ext>
              </a:extLst>
            </p:cNvPr>
            <p:cNvGrpSpPr/>
            <p:nvPr/>
          </p:nvGrpSpPr>
          <p:grpSpPr>
            <a:xfrm>
              <a:off x="-5836059" y="-2521625"/>
              <a:ext cx="6266365" cy="6266365"/>
              <a:chOff x="-275114" y="-353674"/>
              <a:chExt cx="5010309" cy="5010309"/>
            </a:xfrm>
          </p:grpSpPr>
          <p:pic>
            <p:nvPicPr>
              <p:cNvPr id="13" name="Рисунок 12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5B894786-DE4A-ECCB-977C-5823FC5707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EE818134-649C-C235-2337-5F5587B7B69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3" name="Рисунок 2" descr="Изображение выглядит как поезд, транспортное средство, Наземный транспорт, Человеческое лицо&#10;&#10;Автоматически созданное описание">
              <a:extLst>
                <a:ext uri="{FF2B5EF4-FFF2-40B4-BE49-F238E27FC236}">
                  <a16:creationId xmlns:a16="http://schemas.microsoft.com/office/drawing/2014/main" id="{706E6C75-A45D-C910-4C37-D49323541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0222" y="-346635"/>
              <a:ext cx="2075078" cy="2075078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69FA7320-7F27-ECF8-97E1-EB1035E70540}"/>
              </a:ext>
            </a:extLst>
          </p:cNvPr>
          <p:cNvGrpSpPr/>
          <p:nvPr/>
        </p:nvGrpSpPr>
        <p:grpSpPr>
          <a:xfrm>
            <a:off x="-5835173" y="-2521626"/>
            <a:ext cx="6266365" cy="6266365"/>
            <a:chOff x="-8605484" y="2008612"/>
            <a:chExt cx="6266365" cy="6266365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E7B8C879-8FA7-6236-D9C5-455016E68F23}"/>
                </a:ext>
              </a:extLst>
            </p:cNvPr>
            <p:cNvGrpSpPr/>
            <p:nvPr/>
          </p:nvGrpSpPr>
          <p:grpSpPr>
            <a:xfrm>
              <a:off x="-8605484" y="2008612"/>
              <a:ext cx="6266365" cy="6266365"/>
              <a:chOff x="-275114" y="-353674"/>
              <a:chExt cx="5010309" cy="5010309"/>
            </a:xfrm>
          </p:grpSpPr>
          <p:pic>
            <p:nvPicPr>
              <p:cNvPr id="68" name="Рисунок 67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2D4CB0FB-9603-26A4-EF57-3BBD103EE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69" name="Овал 68">
                <a:extLst>
                  <a:ext uri="{FF2B5EF4-FFF2-40B4-BE49-F238E27FC236}">
                    <a16:creationId xmlns:a16="http://schemas.microsoft.com/office/drawing/2014/main" id="{89382C7B-99C4-0115-46FA-B5F3B6A78EF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32" name="Рисунок 31" descr="Изображение выглядит как кофейная чашка, сердце,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9E3E1D0C-58C9-D395-59E1-C23947E80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45644" y="4116697"/>
              <a:ext cx="2700148" cy="2700148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39A7F321-0F1E-A592-0A0E-4C842CFE6BB7}"/>
              </a:ext>
            </a:extLst>
          </p:cNvPr>
          <p:cNvGrpSpPr/>
          <p:nvPr/>
        </p:nvGrpSpPr>
        <p:grpSpPr>
          <a:xfrm>
            <a:off x="-5851612" y="-2521627"/>
            <a:ext cx="6266365" cy="6266365"/>
            <a:chOff x="-7702628" y="1982801"/>
            <a:chExt cx="6266365" cy="6266365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B337CD9D-98D5-E1EE-84FF-8A15FF166F6C}"/>
                </a:ext>
              </a:extLst>
            </p:cNvPr>
            <p:cNvGrpSpPr/>
            <p:nvPr/>
          </p:nvGrpSpPr>
          <p:grpSpPr>
            <a:xfrm>
              <a:off x="-7702628" y="1982801"/>
              <a:ext cx="6266365" cy="6266365"/>
              <a:chOff x="-275114" y="-353674"/>
              <a:chExt cx="5010309" cy="5010309"/>
            </a:xfrm>
          </p:grpSpPr>
          <p:pic>
            <p:nvPicPr>
              <p:cNvPr id="77" name="Рисунок 76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B501ACA4-86B8-4F45-FD3B-99F609FC39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78" name="Овал 77">
                <a:extLst>
                  <a:ext uri="{FF2B5EF4-FFF2-40B4-BE49-F238E27FC236}">
                    <a16:creationId xmlns:a16="http://schemas.microsoft.com/office/drawing/2014/main" id="{15AE4D6B-68A0-48FD-9A6B-1C70D8717F2A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22" name="Рисунок 21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CBFACB73-305C-00D8-0CE0-332D4E94A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74171" y="4221317"/>
              <a:ext cx="2207600" cy="2207600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EDD13DD6-CC9B-3A86-4656-A18B85548026}"/>
              </a:ext>
            </a:extLst>
          </p:cNvPr>
          <p:cNvGrpSpPr/>
          <p:nvPr/>
        </p:nvGrpSpPr>
        <p:grpSpPr>
          <a:xfrm>
            <a:off x="-5905721" y="-2521628"/>
            <a:ext cx="6266365" cy="6266365"/>
            <a:chOff x="-7261050" y="2354470"/>
            <a:chExt cx="6266365" cy="6266365"/>
          </a:xfrm>
        </p:grpSpPr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C92E095D-3A5C-7A95-7E9A-B1469E6884BC}"/>
                </a:ext>
              </a:extLst>
            </p:cNvPr>
            <p:cNvGrpSpPr/>
            <p:nvPr/>
          </p:nvGrpSpPr>
          <p:grpSpPr>
            <a:xfrm>
              <a:off x="-7261050" y="2354470"/>
              <a:ext cx="6266365" cy="6266365"/>
              <a:chOff x="-275114" y="-353674"/>
              <a:chExt cx="5010309" cy="5010309"/>
            </a:xfrm>
          </p:grpSpPr>
          <p:pic>
            <p:nvPicPr>
              <p:cNvPr id="83" name="Рисунок 82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540D3F58-96DD-C2B7-545B-3CC51C11D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84" name="Овал 83">
                <a:extLst>
                  <a:ext uri="{FF2B5EF4-FFF2-40B4-BE49-F238E27FC236}">
                    <a16:creationId xmlns:a16="http://schemas.microsoft.com/office/drawing/2014/main" id="{DC953A22-9C00-16D9-5B37-703938033B7A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38" name="Рисунок 37" descr="Изображение выглядит как мультфильм, рисунок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9772923-98CF-55FC-2F8D-47E70BC09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76456" y="4505282"/>
              <a:ext cx="2441463" cy="2441463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09C8F820-2FC8-73CF-14B3-DFBD781E6215}"/>
              </a:ext>
            </a:extLst>
          </p:cNvPr>
          <p:cNvGrpSpPr/>
          <p:nvPr/>
        </p:nvGrpSpPr>
        <p:grpSpPr>
          <a:xfrm>
            <a:off x="-5833601" y="-2521629"/>
            <a:ext cx="6266365" cy="6266365"/>
            <a:chOff x="-6735173" y="1842701"/>
            <a:chExt cx="6266365" cy="6266365"/>
          </a:xfrm>
        </p:grpSpPr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7832D4BA-B8DF-2B2B-F657-004E09010122}"/>
                </a:ext>
              </a:extLst>
            </p:cNvPr>
            <p:cNvGrpSpPr/>
            <p:nvPr/>
          </p:nvGrpSpPr>
          <p:grpSpPr>
            <a:xfrm>
              <a:off x="-6735173" y="1842701"/>
              <a:ext cx="6266365" cy="6266365"/>
              <a:chOff x="-275114" y="-353674"/>
              <a:chExt cx="5010309" cy="5010309"/>
            </a:xfrm>
          </p:grpSpPr>
          <p:pic>
            <p:nvPicPr>
              <p:cNvPr id="89" name="Рисунок 88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D0281082-B55E-0251-B00A-CEE692469B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90" name="Овал 89">
                <a:extLst>
                  <a:ext uri="{FF2B5EF4-FFF2-40B4-BE49-F238E27FC236}">
                    <a16:creationId xmlns:a16="http://schemas.microsoft.com/office/drawing/2014/main" id="{46D589FE-87A1-CBBF-8E21-31F2C47F4FE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48" name="Рисунок 47" descr="Изображение выглядит как ботинок, обувь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0B0D37C-BC48-1080-3727-25F714138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08975" y="4074157"/>
              <a:ext cx="2132672" cy="2132672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2DFED790-2854-31E0-54A5-0B64FC5A0646}"/>
              </a:ext>
            </a:extLst>
          </p:cNvPr>
          <p:cNvGrpSpPr/>
          <p:nvPr/>
        </p:nvGrpSpPr>
        <p:grpSpPr>
          <a:xfrm>
            <a:off x="-5851612" y="-2521630"/>
            <a:ext cx="6266365" cy="6266365"/>
            <a:chOff x="-7121648" y="1842500"/>
            <a:chExt cx="6266365" cy="6266365"/>
          </a:xfrm>
        </p:grpSpPr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id="{94D86CE2-5AF9-64B3-03D8-16CB5714F93A}"/>
                </a:ext>
              </a:extLst>
            </p:cNvPr>
            <p:cNvGrpSpPr/>
            <p:nvPr/>
          </p:nvGrpSpPr>
          <p:grpSpPr>
            <a:xfrm>
              <a:off x="-7121648" y="1842500"/>
              <a:ext cx="6266365" cy="6266365"/>
              <a:chOff x="-275114" y="-353674"/>
              <a:chExt cx="5010309" cy="5010309"/>
            </a:xfrm>
          </p:grpSpPr>
          <p:pic>
            <p:nvPicPr>
              <p:cNvPr id="95" name="Рисунок 94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724FAADC-971F-917E-B3DF-93E10C383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96" name="Овал 95">
                <a:extLst>
                  <a:ext uri="{FF2B5EF4-FFF2-40B4-BE49-F238E27FC236}">
                    <a16:creationId xmlns:a16="http://schemas.microsoft.com/office/drawing/2014/main" id="{D5B68F4E-62BA-EEEF-5367-DE3E8E7B491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1C5B3019-1F33-660F-9A98-924F5F11FA4B}"/>
                </a:ext>
              </a:extLst>
            </p:cNvPr>
            <p:cNvGrpSpPr/>
            <p:nvPr/>
          </p:nvGrpSpPr>
          <p:grpSpPr>
            <a:xfrm>
              <a:off x="-3715159" y="4395256"/>
              <a:ext cx="2173474" cy="1502678"/>
              <a:chOff x="-2304824" y="6792562"/>
              <a:chExt cx="3366945" cy="2327810"/>
            </a:xfrm>
          </p:grpSpPr>
          <p:pic>
            <p:nvPicPr>
              <p:cNvPr id="28" name="Рисунок 27" descr="Изображение выглядит как зарисовка, парик, прическа, сти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F062A35-93D6-0C87-97D0-FC82B7816B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04824" y="6792562"/>
                <a:ext cx="2327810" cy="2327810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устройство, электродре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4B645F-1E70-171A-D6F3-6879AA2CAF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16150" y="7188281"/>
                <a:ext cx="2078271" cy="1887492"/>
              </a:xfrm>
              <a:prstGeom prst="rect">
                <a:avLst/>
              </a:prstGeom>
            </p:spPr>
          </p:pic>
        </p:grp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1F509315-ECBD-78EF-570D-3AD2AEE8230D}"/>
              </a:ext>
            </a:extLst>
          </p:cNvPr>
          <p:cNvGrpSpPr/>
          <p:nvPr/>
        </p:nvGrpSpPr>
        <p:grpSpPr>
          <a:xfrm>
            <a:off x="-5849737" y="-2445371"/>
            <a:ext cx="6266365" cy="6266365"/>
            <a:chOff x="-6546008" y="1954976"/>
            <a:chExt cx="6266365" cy="6266365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13DB224A-C9AA-4D8C-3FFB-6366B5CCB4DE}"/>
                </a:ext>
              </a:extLst>
            </p:cNvPr>
            <p:cNvGrpSpPr/>
            <p:nvPr/>
          </p:nvGrpSpPr>
          <p:grpSpPr>
            <a:xfrm>
              <a:off x="-6546008" y="1954976"/>
              <a:ext cx="6266365" cy="6266365"/>
              <a:chOff x="-275114" y="-353674"/>
              <a:chExt cx="5010309" cy="5010309"/>
            </a:xfrm>
          </p:grpSpPr>
          <p:pic>
            <p:nvPicPr>
              <p:cNvPr id="103" name="Рисунок 102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FED3360A-6B3B-8F92-8C75-1C5F7E9CB8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104" name="Овал 103">
                <a:extLst>
                  <a:ext uri="{FF2B5EF4-FFF2-40B4-BE49-F238E27FC236}">
                    <a16:creationId xmlns:a16="http://schemas.microsoft.com/office/drawing/2014/main" id="{7063E42F-C267-65CD-2ECC-E34CE8DDD180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6A6CF470-64B9-83EF-124A-C79B5CC57806}"/>
                </a:ext>
              </a:extLst>
            </p:cNvPr>
            <p:cNvGrpSpPr/>
            <p:nvPr/>
          </p:nvGrpSpPr>
          <p:grpSpPr>
            <a:xfrm>
              <a:off x="-3153587" y="3997870"/>
              <a:ext cx="2291331" cy="2034304"/>
              <a:chOff x="12320104" y="7571817"/>
              <a:chExt cx="4369858" cy="3879674"/>
            </a:xfrm>
          </p:grpSpPr>
          <p:pic>
            <p:nvPicPr>
              <p:cNvPr id="34" name="Рисунок 33" descr="Изображение выглядит как строительство, рисунок, башн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DA75D1-CD93-250D-3610-CFA391B558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10000" b="90000" l="36405" r="929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39"/>
              <a:stretch/>
            </p:blipFill>
            <p:spPr>
              <a:xfrm>
                <a:off x="14180931" y="7571817"/>
                <a:ext cx="2509031" cy="3737019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мультфильм, иллюстрация, зарисовка, рису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309C01-AE7E-85DA-C06D-99967AFEB8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20104" y="9140386"/>
                <a:ext cx="2311106" cy="2311105"/>
              </a:xfrm>
              <a:prstGeom prst="rect">
                <a:avLst/>
              </a:prstGeom>
            </p:spPr>
          </p:pic>
        </p:grp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0297351A-37D2-0860-9CE9-B5851BBC7E3F}"/>
              </a:ext>
            </a:extLst>
          </p:cNvPr>
          <p:cNvGrpSpPr/>
          <p:nvPr/>
        </p:nvGrpSpPr>
        <p:grpSpPr>
          <a:xfrm>
            <a:off x="-5905722" y="-2492679"/>
            <a:ext cx="6266365" cy="6266365"/>
            <a:chOff x="-7087930" y="1847386"/>
            <a:chExt cx="6266365" cy="6266365"/>
          </a:xfrm>
        </p:grpSpPr>
        <p:grpSp>
          <p:nvGrpSpPr>
            <p:cNvPr id="107" name="Группа 106">
              <a:extLst>
                <a:ext uri="{FF2B5EF4-FFF2-40B4-BE49-F238E27FC236}">
                  <a16:creationId xmlns:a16="http://schemas.microsoft.com/office/drawing/2014/main" id="{3EB5A43A-C8F3-0D66-64D5-DB5CBEE42FB6}"/>
                </a:ext>
              </a:extLst>
            </p:cNvPr>
            <p:cNvGrpSpPr/>
            <p:nvPr/>
          </p:nvGrpSpPr>
          <p:grpSpPr>
            <a:xfrm>
              <a:off x="-7087930" y="1847386"/>
              <a:ext cx="6266365" cy="6266365"/>
              <a:chOff x="-275114" y="-353674"/>
              <a:chExt cx="5010309" cy="5010309"/>
            </a:xfrm>
          </p:grpSpPr>
          <p:pic>
            <p:nvPicPr>
              <p:cNvPr id="111" name="Рисунок 110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5A9F017B-EA61-5FF9-E0BE-622F69FA3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112" name="Овал 111">
                <a:extLst>
                  <a:ext uri="{FF2B5EF4-FFF2-40B4-BE49-F238E27FC236}">
                    <a16:creationId xmlns:a16="http://schemas.microsoft.com/office/drawing/2014/main" id="{34C49B4D-0F5B-C497-E23F-BAE565FA576A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17" name="Рисунок 16" descr="Изображение выглядит как искусство, рисунок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85B3B65-86AC-C618-3385-7C975859A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3461" y="4036561"/>
              <a:ext cx="2261275" cy="2261275"/>
            </a:xfrm>
            <a:prstGeom prst="rect">
              <a:avLst/>
            </a:prstGeom>
          </p:spPr>
        </p:pic>
      </p:grpSp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45424" y="3562037"/>
            <a:ext cx="2914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66132 0.491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60" y="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65742 0.46482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65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65638 0.46574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3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67356 0.46574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72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65755 0.46574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78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65013 0.46574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67357 0.45764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72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65481 0.45208 " pathEditMode="relative" rAng="0" ptsTypes="AA">
                                      <p:cBhvr>
                                        <p:cTn id="69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34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14</cp:revision>
  <dcterms:created xsi:type="dcterms:W3CDTF">2024-05-03T09:09:01Z</dcterms:created>
  <dcterms:modified xsi:type="dcterms:W3CDTF">2024-08-19T17:41:21Z</dcterms:modified>
</cp:coreProperties>
</file>