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W9/HRIdI8SVwizmsgoqUF/O5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874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customschemas.google.com/relationships/presentationmetadata" Target="metadata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customXml" Target="../customXml/item1.xml"/><Relationship Id="rId12" Type="http://schemas.openxmlformats.org/officeDocument/2006/relationships/customXml" Target="../customXml/item2.xml"/><Relationship Id="rId13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FDFA42-E26A-4CC1-8335-2A2B64EE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7151" y="0"/>
            <a:ext cx="122491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1A50F5-0B58-40C4-A8C5-DD7B83FD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00" b="84500" l="10000" r="86667">
                        <a14:foregroundMark x1="36000" y1="18000" x2="37833" y2="21167"/>
                        <a14:foregroundMark x1="43500" y1="15167" x2="47167" y2="18167"/>
                        <a14:foregroundMark x1="56167" y1="14500" x2="56167" y2="14500"/>
                        <a14:foregroundMark x1="61833" y1="17667" x2="61833" y2="17667"/>
                        <a14:foregroundMark x1="86667" y1="47333" x2="86667" y2="47333"/>
                        <a14:foregroundMark x1="45167" y1="83833" x2="48500" y2="84500"/>
                        <a14:foregroundMark x1="14000" y1="48833" x2="14000" y2="53833"/>
                        <a14:foregroundMark x1="12000" y1="43667" x2="12000" y2="43667"/>
                        <a14:foregroundMark x1="11167" y1="47333" x2="11667" y2="47667"/>
                        <a14:foregroundMark x1="10000" y1="54167" x2="10000" y2="54167"/>
                        <a14:foregroundMark x1="10500" y1="51667" x2="10500" y2="51667"/>
                        <a14:foregroundMark x1="82833" y1="63500" x2="82833" y2="63500"/>
                        <a14:backgroundMark x1="63167" y1="67333" x2="63167" y2="67333"/>
                        <a14:backgroundMark x1="64833" y1="63833" x2="64833" y2="63833"/>
                        <a14:backgroundMark x1="34500" y1="63500" x2="34500" y2="63500"/>
                        <a14:backgroundMark x1="30667" y1="70167" x2="30667" y2="70167"/>
                        <a14:backgroundMark x1="65167" y1="69333" x2="65167" y2="69333"/>
                        <a14:backgroundMark x1="80833" y1="56833" x2="80833" y2="56833"/>
                        <a14:backgroundMark x1="19500" y1="42333" x2="19500" y2="42333"/>
                        <a14:backgroundMark x1="42667" y1="64167" x2="42667" y2="64167"/>
                        <a14:backgroundMark x1="79833" y1="61500" x2="79833" y2="61500"/>
                        <a14:backgroundMark x1="79833" y1="55667" x2="79833" y2="55667"/>
                      </a14:backgroundRemoval>
                    </a14:imgEffect>
                  </a14:imgLayer>
                </a14:imgProps>
              </a:ext>
            </a:extLst>
          </a:blip>
          <a:srcRect l="6506" t="11793" r="7977" b="12620"/>
          <a:stretch/>
        </p:blipFill>
        <p:spPr>
          <a:xfrm>
            <a:off x="-864412" y="-1520613"/>
            <a:ext cx="9301085" cy="8220958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CE4E8-8A08-4556-AFCD-2F031B147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142" y="4027468"/>
            <a:ext cx="3434914" cy="3434914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9558" y="5990449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Дерево">
            <a:extLst>
              <a:ext uri="{FF2B5EF4-FFF2-40B4-BE49-F238E27FC236}">
                <a16:creationId xmlns:a16="http://schemas.microsoft.com/office/drawing/2014/main" id="{CD3EFEB1-E7C7-460D-9EED-58AFB78D4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4" descr="Мультфільм Реалістичне Дерево Ізольовано Білому Тлі Мила Зелена Рослина Ліс — стоковий вектор">
            <a:extLst>
              <a:ext uri="{FF2B5EF4-FFF2-40B4-BE49-F238E27FC236}">
                <a16:creationId xmlns:a16="http://schemas.microsoft.com/office/drawing/2014/main" id="{F8ECAAD7-51BA-4431-A6E8-3BF05C8E5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AA80B0-AF9B-4FD1-BD49-D5C901436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017" y="2389987"/>
            <a:ext cx="1544157" cy="15441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924AA8-1DE9-45B7-ACF5-C71D6DFBF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85" y="11914"/>
            <a:ext cx="1574853" cy="15748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F5B7A20-3208-495A-BCD7-B27348590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366" y="2986308"/>
            <a:ext cx="1574853" cy="15748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77520D9-C015-4048-9C0F-A30F8C2D9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149" y="-107465"/>
            <a:ext cx="1517748" cy="1517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50729F-B11F-4D00-BD72-E69A61180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625" y="1777259"/>
            <a:ext cx="1517748" cy="151774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28A7A18-ADE7-4488-8B97-247BEE27AFC8}"/>
              </a:ext>
            </a:extLst>
          </p:cNvPr>
          <p:cNvGrpSpPr/>
          <p:nvPr/>
        </p:nvGrpSpPr>
        <p:grpSpPr>
          <a:xfrm>
            <a:off x="3003252" y="3201097"/>
            <a:ext cx="1352489" cy="1237257"/>
            <a:chOff x="-6143765" y="6093085"/>
            <a:chExt cx="2283763" cy="21561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06A753C-833F-4E13-9C5E-F09779CCA306}"/>
                </a:ext>
              </a:extLst>
            </p:cNvPr>
            <p:cNvSpPr/>
            <p:nvPr/>
          </p:nvSpPr>
          <p:spPr>
            <a:xfrm>
              <a:off x="-6143765" y="609308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B8390CE-B8C4-45C7-A7A7-9DE9BFAF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959462" y="6217814"/>
              <a:ext cx="1925160" cy="1876994"/>
            </a:xfrm>
            <a:prstGeom prst="rect">
              <a:avLst/>
            </a:prstGeom>
            <a:effectLst/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A20D81E-B6F8-4924-9B07-D0F17E397016}"/>
              </a:ext>
            </a:extLst>
          </p:cNvPr>
          <p:cNvGrpSpPr/>
          <p:nvPr/>
        </p:nvGrpSpPr>
        <p:grpSpPr>
          <a:xfrm>
            <a:off x="-89558" y="2462596"/>
            <a:ext cx="1399542" cy="1242979"/>
            <a:chOff x="-5011049" y="6004200"/>
            <a:chExt cx="1997646" cy="188838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2FF81F6-C599-4CF8-97F8-48350918D3C8}"/>
                </a:ext>
              </a:extLst>
            </p:cNvPr>
            <p:cNvSpPr/>
            <p:nvPr/>
          </p:nvSpPr>
          <p:spPr>
            <a:xfrm>
              <a:off x="-5011049" y="6004200"/>
              <a:ext cx="1997646" cy="1888388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6ECFF19-E9C6-4D25-8490-808C358D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880767" y="6147036"/>
              <a:ext cx="1764648" cy="1713797"/>
            </a:xfrm>
            <a:prstGeom prst="rect">
              <a:avLst/>
            </a:prstGeom>
            <a:effectLst/>
          </p:spPr>
        </p:pic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D6C002DA-6103-4637-9E3A-57F61B305DBF}"/>
              </a:ext>
            </a:extLst>
          </p:cNvPr>
          <p:cNvSpPr/>
          <p:nvPr/>
        </p:nvSpPr>
        <p:spPr>
          <a:xfrm>
            <a:off x="-6823619" y="5399264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23D4A04-A920-4857-B869-821C9CCCA89D}"/>
              </a:ext>
            </a:extLst>
          </p:cNvPr>
          <p:cNvSpPr/>
          <p:nvPr/>
        </p:nvSpPr>
        <p:spPr>
          <a:xfrm>
            <a:off x="-5672523" y="5320805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8507876-B515-44CD-96E3-FD99069F34E3}"/>
              </a:ext>
            </a:extLst>
          </p:cNvPr>
          <p:cNvGrpSpPr/>
          <p:nvPr/>
        </p:nvGrpSpPr>
        <p:grpSpPr>
          <a:xfrm>
            <a:off x="725162" y="433124"/>
            <a:ext cx="1447660" cy="1425090"/>
            <a:chOff x="-6506503" y="-1028206"/>
            <a:chExt cx="2283763" cy="21561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BD26FE4-B78B-4F45-A9BD-013A0DF5797A}"/>
                </a:ext>
              </a:extLst>
            </p:cNvPr>
            <p:cNvSpPr/>
            <p:nvPr/>
          </p:nvSpPr>
          <p:spPr>
            <a:xfrm>
              <a:off x="-6506503" y="-1028206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3D23B6C9-9CE2-4616-819C-89AAE8AC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802257">
              <a:off x="-6309878" y="-942425"/>
              <a:ext cx="1928390" cy="2046908"/>
            </a:xfrm>
            <a:prstGeom prst="rect">
              <a:avLst/>
            </a:prstGeom>
            <a:effectLst/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E13B8C4-4FD1-463A-82C7-20D6EF3339C1}"/>
              </a:ext>
            </a:extLst>
          </p:cNvPr>
          <p:cNvGrpSpPr/>
          <p:nvPr/>
        </p:nvGrpSpPr>
        <p:grpSpPr>
          <a:xfrm>
            <a:off x="6264722" y="1693971"/>
            <a:ext cx="1332698" cy="1236925"/>
            <a:chOff x="-3309256" y="1035815"/>
            <a:chExt cx="2283763" cy="21561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C913D25-0738-4D1C-9B0F-C2816DF84DB4}"/>
                </a:ext>
              </a:extLst>
            </p:cNvPr>
            <p:cNvSpPr/>
            <p:nvPr/>
          </p:nvSpPr>
          <p:spPr>
            <a:xfrm>
              <a:off x="-3309256" y="103581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C3B3712-9D7B-4936-936C-6E2CCCEA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575576" y="1127347"/>
              <a:ext cx="845148" cy="1933403"/>
            </a:xfrm>
            <a:prstGeom prst="rect">
              <a:avLst/>
            </a:prstGeom>
            <a:effectLst/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32A312B-2B62-4934-A04B-C603854074C3}"/>
              </a:ext>
            </a:extLst>
          </p:cNvPr>
          <p:cNvGrpSpPr/>
          <p:nvPr/>
        </p:nvGrpSpPr>
        <p:grpSpPr>
          <a:xfrm>
            <a:off x="4965462" y="321243"/>
            <a:ext cx="1402112" cy="1315812"/>
            <a:chOff x="-4673873" y="747541"/>
            <a:chExt cx="2283763" cy="215751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0C04C3C-0773-417F-99AC-7515D4FFFC90}"/>
                </a:ext>
              </a:extLst>
            </p:cNvPr>
            <p:cNvSpPr/>
            <p:nvPr/>
          </p:nvSpPr>
          <p:spPr>
            <a:xfrm>
              <a:off x="-4673873" y="747541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96EA212-71E9-4A04-847B-F9BCF38B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4545916" y="827810"/>
              <a:ext cx="1979967" cy="2077250"/>
            </a:xfrm>
            <a:prstGeom prst="rect">
              <a:avLst/>
            </a:prstGeom>
            <a:effectLst/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0ADDFB-0DB9-47CE-9AA2-F3F70B4AF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46" y="77351"/>
            <a:ext cx="1517748" cy="1517748"/>
          </a:xfrm>
          <a:prstGeom prst="rect">
            <a:avLst/>
          </a:prstGeom>
        </p:spPr>
      </p:pic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674AF6DD-9311-420A-AE0C-4561DECF0EB0}"/>
              </a:ext>
            </a:extLst>
          </p:cNvPr>
          <p:cNvGrpSpPr/>
          <p:nvPr/>
        </p:nvGrpSpPr>
        <p:grpSpPr>
          <a:xfrm>
            <a:off x="2972644" y="50253"/>
            <a:ext cx="1369744" cy="1319045"/>
            <a:chOff x="-3287436" y="2262355"/>
            <a:chExt cx="1987350" cy="1954071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79DAE93-5EF9-4597-832F-231308A63282}"/>
                </a:ext>
              </a:extLst>
            </p:cNvPr>
            <p:cNvSpPr/>
            <p:nvPr/>
          </p:nvSpPr>
          <p:spPr>
            <a:xfrm>
              <a:off x="-3287436" y="2262355"/>
              <a:ext cx="1987350" cy="1954071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3B683E1-9AE5-4581-83F6-AB406B55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3200194" y="2383712"/>
              <a:ext cx="1653784" cy="1653784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5B049FC-A7DA-412C-9F98-42F894BDA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981" y="2299833"/>
            <a:ext cx="1517748" cy="15177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C1EC9A8-6A0C-4B3F-8BEC-C4CDF5C2C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973" y="1971007"/>
            <a:ext cx="1517748" cy="15177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BB96EE-A2AE-479D-9AE8-A666FEE05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004" y="1548295"/>
            <a:ext cx="1517748" cy="1517748"/>
          </a:xfrm>
          <a:prstGeom prst="rect">
            <a:avLst/>
          </a:prstGeom>
        </p:spPr>
      </p:pic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A7505B5-A35A-4963-A751-6F7C98F5BF64}"/>
              </a:ext>
            </a:extLst>
          </p:cNvPr>
          <p:cNvGrpSpPr/>
          <p:nvPr/>
        </p:nvGrpSpPr>
        <p:grpSpPr>
          <a:xfrm>
            <a:off x="1483869" y="1961001"/>
            <a:ext cx="1481911" cy="1447780"/>
            <a:chOff x="-3284887" y="2281287"/>
            <a:chExt cx="1824440" cy="174445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58D4DAF-6B4D-4324-ABB7-ECBB1E6B58C8}"/>
                </a:ext>
              </a:extLst>
            </p:cNvPr>
            <p:cNvSpPr/>
            <p:nvPr/>
          </p:nvSpPr>
          <p:spPr>
            <a:xfrm>
              <a:off x="-3284887" y="2300923"/>
              <a:ext cx="1824440" cy="172481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09E116-7C21-4674-ADEF-01D435A3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109389" y="2281287"/>
              <a:ext cx="1503195" cy="1503195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1B72237-B577-44A1-9FA5-5DAB1CB0D6B3}"/>
              </a:ext>
            </a:extLst>
          </p:cNvPr>
          <p:cNvGrpSpPr/>
          <p:nvPr/>
        </p:nvGrpSpPr>
        <p:grpSpPr>
          <a:xfrm>
            <a:off x="3253526" y="1622197"/>
            <a:ext cx="1470082" cy="1452046"/>
            <a:chOff x="-3459245" y="1676349"/>
            <a:chExt cx="1470082" cy="145204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73C8D74-8574-4E84-8E33-0E160CFDF46D}"/>
                </a:ext>
              </a:extLst>
            </p:cNvPr>
            <p:cNvSpPr/>
            <p:nvPr/>
          </p:nvSpPr>
          <p:spPr>
            <a:xfrm>
              <a:off x="-3459245" y="1676349"/>
              <a:ext cx="1442088" cy="143290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5DB7609-DBA6-4E3C-ADC8-2A53743C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29" b="91016" l="9961" r="89844">
                          <a14:foregroundMark x1="22461" y1="23730" x2="21094" y2="28711"/>
                          <a14:foregroundMark x1="47363" y1="7129" x2="47363" y2="7129"/>
                          <a14:foregroundMark x1="50293" y1="91016" x2="50293" y2="910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422068" y="1695490"/>
              <a:ext cx="1432905" cy="1432905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4D4AA2F-5D0E-496D-B5ED-AE311C0817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571" y="4025738"/>
            <a:ext cx="3434914" cy="343491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007561-FF5E-7D80-470E-42FA696994B7}"/>
              </a:ext>
            </a:extLst>
          </p:cNvPr>
          <p:cNvGrpSpPr/>
          <p:nvPr/>
        </p:nvGrpSpPr>
        <p:grpSpPr>
          <a:xfrm>
            <a:off x="4717390" y="2272784"/>
            <a:ext cx="1467089" cy="1334413"/>
            <a:chOff x="2170550" y="6885098"/>
            <a:chExt cx="1467089" cy="1334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C7504ED-CA93-980F-2A79-1FC7DBEBDC58}"/>
                </a:ext>
              </a:extLst>
            </p:cNvPr>
            <p:cNvSpPr/>
            <p:nvPr/>
          </p:nvSpPr>
          <p:spPr>
            <a:xfrm>
              <a:off x="2170550" y="6885098"/>
              <a:ext cx="1467089" cy="1334413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9" name="Рисунок 1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CDCD9515-F720-A6AE-1426-9B474D99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51981" y="6901827"/>
              <a:ext cx="1287829" cy="1287829"/>
            </a:xfrm>
            <a:prstGeom prst="rect">
              <a:avLst/>
            </a:prstGeom>
          </p:spPr>
        </p:pic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E73D4FBD-9FA1-4734-A67F-86CC1A1A068A}"/>
              </a:ext>
            </a:extLst>
          </p:cNvPr>
          <p:cNvGrpSpPr/>
          <p:nvPr/>
        </p:nvGrpSpPr>
        <p:grpSpPr>
          <a:xfrm>
            <a:off x="547922" y="-74954"/>
            <a:ext cx="6515563" cy="6858000"/>
            <a:chOff x="4856443" y="-3325"/>
            <a:chExt cx="6515563" cy="68580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0234889-25DA-48D8-B69C-347432FD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56443" y="-3325"/>
              <a:ext cx="6515563" cy="6858000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A375899E-3A8E-4662-9F31-4553FA1D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33546" y="1490141"/>
              <a:ext cx="1831111" cy="1831111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74007" y="2062488"/>
            <a:ext cx="256222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8438 0.2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1.11111E-6 L 0.32683 0.35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7044 0.65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9245 0.3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7799 0.687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4349 0.62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302 0.3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086 0.522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195 0.4481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E72931-1958-4969-BFC5-79CEA13581D0}"/>
</file>

<file path=customXml/itemProps2.xml><?xml version="1.0" encoding="utf-8"?>
<ds:datastoreItem xmlns:ds="http://schemas.openxmlformats.org/officeDocument/2006/customXml" ds:itemID="{F5790577-94EF-4DA1-8528-C18C7905CB32}"/>
</file>

<file path=customXml/itemProps3.xml><?xml version="1.0" encoding="utf-8"?>
<ds:datastoreItem xmlns:ds="http://schemas.openxmlformats.org/officeDocument/2006/customXml" ds:itemID="{D25A78C3-D13F-4BDF-8973-9C91172328D8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Work</dc:creator>
  <cp:lastModifiedBy>Администратор</cp:lastModifiedBy>
  <cp:revision>17</cp:revision>
  <dcterms:modified xsi:type="dcterms:W3CDTF">2024-12-19T10:36:10Z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