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00E7-39BE-4DB5-BE80-F9B744A0CB0A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75D39-9190-44D7-91E2-E14704776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06"/>
            <a:ext cx="12192000" cy="687790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774" y="346975"/>
            <a:ext cx="1442338" cy="13999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7" y="3309473"/>
            <a:ext cx="1719043" cy="17190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39" y="88988"/>
            <a:ext cx="3220485" cy="32204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8" y="2766752"/>
            <a:ext cx="1719043" cy="17190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" y="3034575"/>
            <a:ext cx="2434216" cy="2434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790" y="825055"/>
            <a:ext cx="1622934" cy="165133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81" y="1164318"/>
            <a:ext cx="2624134" cy="262413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61" y="2544883"/>
            <a:ext cx="1956180" cy="211608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225" y="3034665"/>
            <a:ext cx="3295650" cy="360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13</cp:revision>
  <dcterms:created xsi:type="dcterms:W3CDTF">2024-05-13T19:39:00Z</dcterms:created>
  <dcterms:modified xsi:type="dcterms:W3CDTF">2024-10-26T09:26:40Z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A151D914229E4902B06E9879749F9412_12</vt:lpwstr>
  </property>
  <property fmtid="{D5CDD505-2E9C-101B-9397-08002B2CF9AE}" pid="3" name="KSOProductBuildVer">
    <vt:lpwstr>1033-12.2.0.17153</vt:lpwstr>
  </property>
</Properties>
</file>