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9A7ED34-7F52-0201-8412-04933D49142B}"/>
              </a:ext>
            </a:extLst>
          </p:cNvPr>
          <p:cNvGrpSpPr/>
          <p:nvPr/>
        </p:nvGrpSpPr>
        <p:grpSpPr>
          <a:xfrm rot="5400000">
            <a:off x="1126003" y="4501261"/>
            <a:ext cx="2160000" cy="2160000"/>
            <a:chOff x="433041" y="4235600"/>
            <a:chExt cx="2087326" cy="2088306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BA6938E-E87B-B685-9DB2-0E6427128ABA}"/>
                </a:ext>
              </a:extLst>
            </p:cNvPr>
            <p:cNvSpPr/>
            <p:nvPr/>
          </p:nvSpPr>
          <p:spPr>
            <a:xfrm>
              <a:off x="433041" y="4235600"/>
              <a:ext cx="2087326" cy="2088306"/>
            </a:xfrm>
            <a:prstGeom prst="rect">
              <a:avLst/>
            </a:prstGeom>
            <a:solidFill>
              <a:srgbClr val="F89EA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B97E77-2339-5AC8-5234-3F4406130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5"/>
            <a:stretch/>
          </p:blipFill>
          <p:spPr>
            <a:xfrm>
              <a:off x="709301" y="4237975"/>
              <a:ext cx="1417650" cy="7443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D1246A-920C-4FB6-7808-BAA01EB85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09"/>
            <a:stretch/>
          </p:blipFill>
          <p:spPr>
            <a:xfrm>
              <a:off x="1813708" y="4618654"/>
              <a:ext cx="688604" cy="1531424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6FE6F6F-DEF9-8D30-1556-EB4147DFF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0"/>
            <a:stretch/>
          </p:blipFill>
          <p:spPr>
            <a:xfrm>
              <a:off x="441136" y="4610143"/>
              <a:ext cx="832489" cy="137305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3D23D2C-6E15-EA73-82A7-FC285E219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64"/>
            <a:stretch/>
          </p:blipFill>
          <p:spPr>
            <a:xfrm>
              <a:off x="795790" y="5611407"/>
              <a:ext cx="1301699" cy="71249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CF637C4B-A014-337E-84FB-FB3B572F14B3}"/>
              </a:ext>
            </a:extLst>
          </p:cNvPr>
          <p:cNvGrpSpPr/>
          <p:nvPr/>
        </p:nvGrpSpPr>
        <p:grpSpPr>
          <a:xfrm>
            <a:off x="1123757" y="2348195"/>
            <a:ext cx="2171553" cy="2173831"/>
            <a:chOff x="462923" y="2184577"/>
            <a:chExt cx="2082435" cy="2094021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46533B0-EFF5-2447-3183-A6085FD6B346}"/>
                </a:ext>
              </a:extLst>
            </p:cNvPr>
            <p:cNvSpPr/>
            <p:nvPr/>
          </p:nvSpPr>
          <p:spPr>
            <a:xfrm>
              <a:off x="468483" y="2186698"/>
              <a:ext cx="2071356" cy="20806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BA45E3B-6D6E-8B94-552A-B6BDBF6C1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4"/>
            <a:stretch/>
          </p:blipFill>
          <p:spPr>
            <a:xfrm>
              <a:off x="1812583" y="2635259"/>
              <a:ext cx="732775" cy="14068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706C24D-A5F9-47F9-09B1-6A2C94E61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568528" y="2184577"/>
              <a:ext cx="1844077" cy="922038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AD1A46D-A11E-7E56-2693-3CD6C9AE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44" b="52225"/>
            <a:stretch/>
          </p:blipFill>
          <p:spPr>
            <a:xfrm>
              <a:off x="704991" y="3569981"/>
              <a:ext cx="1417650" cy="708617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460251B-52A7-D42E-42A9-8953A5B39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23"/>
            <a:stretch/>
          </p:blipFill>
          <p:spPr>
            <a:xfrm>
              <a:off x="462923" y="2539197"/>
              <a:ext cx="761730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68502" y="3266673"/>
            <a:ext cx="277177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067FC4-FCB8-4775-8FEE-50000F66A456}"/>
</file>

<file path=customXml/itemProps2.xml><?xml version="1.0" encoding="utf-8"?>
<ds:datastoreItem xmlns:ds="http://schemas.openxmlformats.org/officeDocument/2006/customXml" ds:itemID="{1E522822-444B-45C6-98DE-331842506C5F}"/>
</file>

<file path=customXml/itemProps3.xml><?xml version="1.0" encoding="utf-8"?>
<ds:datastoreItem xmlns:ds="http://schemas.openxmlformats.org/officeDocument/2006/customXml" ds:itemID="{FB500DC4-9CF9-4574-99D2-C9A80D4CD663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2024-12-23T17:04:46Z</dcterms:created>
  <dcterms:modified xsi:type="dcterms:W3CDTF">2024-12-23T19:28:36Z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