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microsoft.com/office/2007/relationships/hdphoto" Target="../media/hdphoto4.wdp"/><Relationship Id="rId23" Type="http://schemas.openxmlformats.org/officeDocument/2006/relationships/image" Target="../media/image17.png"/><Relationship Id="rId24" Type="http://schemas.microsoft.com/office/2007/relationships/hdphoto" Target="../media/hdphoto5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microsoft.com/office/2007/relationships/hdphoto" Target="../media/hdphoto7.wdp"/><Relationship Id="rId31" Type="http://schemas.openxmlformats.org/officeDocument/2006/relationships/image" Target="../media/image22.png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microsoft.com/office/2007/relationships/hdphoto" Target="../media/hdphoto8.wdp"/><Relationship Id="rId36" Type="http://schemas.openxmlformats.org/officeDocument/2006/relationships/image" Target="../media/image26.jpe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17990" y="3710305"/>
            <a:ext cx="28384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2024-04-29T20:26:00Z</dcterms:created>
  <dcterms:modified xsi:type="dcterms:W3CDTF">2024-11-11T09:25:37Z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