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1908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D7689-6C5F-4342-8515-AFCDEE915540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