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png_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_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небо, тра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416" y="1662913"/>
            <a:ext cx="1186666" cy="11866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7844" y="3719741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2348" y="4487223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1432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681BE6-9B4F-4D44-95C4-84A8EBF97AC8}"/>
</file>

<file path=customXml/itemProps2.xml><?xml version="1.0" encoding="utf-8"?>
<ds:datastoreItem xmlns:ds="http://schemas.openxmlformats.org/officeDocument/2006/customXml" ds:itemID="{19B5C9CB-E80D-43C6-A5E4-5700FE6EEABC}"/>
</file>

<file path=customXml/itemProps3.xml><?xml version="1.0" encoding="utf-8"?>
<ds:datastoreItem xmlns:ds="http://schemas.openxmlformats.org/officeDocument/2006/customXml" ds:itemID="{13914230-66F5-48F2-8EF1-DF7AFC0F5212}"/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2025-02-24T09:30:39Z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